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y="5143500" cx="9144000"/>
  <p:notesSz cx="6858000" cy="9144000"/>
  <p:embeddedFontLst>
    <p:embeddedFont>
      <p:font typeface="Abril Fatface"/>
      <p:regular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2" Type="http://schemas.openxmlformats.org/officeDocument/2006/relationships/font" Target="fonts/AbrilFatface-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0" name="Shape 3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8" name="Shape 3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0" name="Shape 3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Shape 3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8" name="Shape 3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Shape 4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6" name="Shape 4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9" name="Shape 4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3" name="Shape 4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Shape 4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0" name="Shape 4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Shape 4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8" name="Shape 4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Shape 4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3" name="Shape 4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Shape 4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0" name="Shape 5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Shape 5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6" name="Shape 5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Shape 5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1" name="Shape 5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Shape 5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9" name="Shape 5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Shape 5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5" name="Shape 5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Shape 5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0" name="Shape 5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Shape 5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7" name="Shape 5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Shape 6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3" name="Shape 6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Shape 6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9" name="Shape 6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algn="r">
              <a:spcBef>
                <a:spcPts val="0"/>
              </a:spcBef>
              <a:spcAft>
                <a:spcPts val="0"/>
              </a:spcAft>
              <a:buNone/>
            </a:pPr>
            <a:fld id="{00000000-1234-1234-1234-123412341234}" type="slidenum">
              <a:rPr lang="en" sz="1000">
                <a:solidFill>
                  <a:schemeClr val="lt2"/>
                </a:solidFill>
              </a:rPr>
              <a:t>‹#›</a:t>
            </a:fld>
            <a:endParaRPr sz="1000">
              <a:solidFill>
                <a:schemeClr val="lt2"/>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youtube.com/watch?v=fBQBVHVR1q0&amp;list=PLInShxmzq1Jy8c2ITi5TWyeh0ZwrcVG4l&amp;index=25" TargetMode="External"/><Relationship Id="rId4" Type="http://schemas.openxmlformats.org/officeDocument/2006/relationships/image" Target="../media/image5.png"/><Relationship Id="rId5" Type="http://schemas.openxmlformats.org/officeDocument/2006/relationships/hyperlink" Target="https://www.youtube.com/watch?v=fBQBVHVR1q0&amp;list=PLInShxmzq1Jy8c2ITi5TWyeh0ZwrcVG4l&amp;index=25" TargetMode="External"/><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8.jpg"/><Relationship Id="rId6" Type="http://schemas.openxmlformats.org/officeDocument/2006/relationships/image" Target="../media/image10.png"/><Relationship Id="rId7"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8.jp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3.jpg"/><Relationship Id="rId9" Type="http://schemas.openxmlformats.org/officeDocument/2006/relationships/image" Target="../media/image9.gif"/><Relationship Id="rId5" Type="http://schemas.openxmlformats.org/officeDocument/2006/relationships/image" Target="../media/image8.jp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14.png"/><Relationship Id="rId5" Type="http://schemas.openxmlformats.org/officeDocument/2006/relationships/image" Target="../media/image3.jpg"/><Relationship Id="rId6" Type="http://schemas.openxmlformats.org/officeDocument/2006/relationships/image" Target="../media/image10.png"/><Relationship Id="rId7"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8.jp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image" Target="../media/image3.jpg"/><Relationship Id="rId9" Type="http://schemas.openxmlformats.org/officeDocument/2006/relationships/image" Target="../media/image15.png"/><Relationship Id="rId5" Type="http://schemas.openxmlformats.org/officeDocument/2006/relationships/image" Target="../media/image8.jp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8.jp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24.png"/><Relationship Id="rId6"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10.png"/><Relationship Id="rId6" Type="http://schemas.openxmlformats.org/officeDocument/2006/relationships/image" Target="../media/image24.png"/><Relationship Id="rId7"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10.png"/><Relationship Id="rId6" Type="http://schemas.openxmlformats.org/officeDocument/2006/relationships/image" Target="../media/image24.png"/><Relationship Id="rId7" Type="http://schemas.openxmlformats.org/officeDocument/2006/relationships/image" Target="../media/image8.jpg"/><Relationship Id="rId8"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6.jpg"/><Relationship Id="rId4" Type="http://schemas.openxmlformats.org/officeDocument/2006/relationships/image" Target="../media/image3.jpg"/><Relationship Id="rId9"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24.png"/><Relationship Id="rId7" Type="http://schemas.openxmlformats.org/officeDocument/2006/relationships/image" Target="../media/image8.jpg"/><Relationship Id="rId8"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jpg"/><Relationship Id="rId4" Type="http://schemas.openxmlformats.org/officeDocument/2006/relationships/image" Target="../media/image3.jpg"/><Relationship Id="rId10" Type="http://schemas.openxmlformats.org/officeDocument/2006/relationships/image" Target="../media/image14.png"/><Relationship Id="rId9"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24.png"/><Relationship Id="rId7" Type="http://schemas.openxmlformats.org/officeDocument/2006/relationships/image" Target="../media/image9.gif"/><Relationship Id="rId8"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8.jp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24.png"/><Relationship Id="rId8"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6.jpg"/><Relationship Id="rId4" Type="http://schemas.openxmlformats.org/officeDocument/2006/relationships/image" Target="../media/image24.png"/><Relationship Id="rId9" Type="http://schemas.openxmlformats.org/officeDocument/2006/relationships/image" Target="../media/image13.png"/><Relationship Id="rId5" Type="http://schemas.openxmlformats.org/officeDocument/2006/relationships/image" Target="../media/image8.jp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2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hyperlink" Target="http://www.youtube.com/watch?v=hiLxQXA38nA" TargetMode="External"/><Relationship Id="rId5"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jpg"/><Relationship Id="rId4" Type="http://schemas.openxmlformats.org/officeDocument/2006/relationships/image" Target="../media/image3.jpg"/><Relationship Id="rId9" Type="http://schemas.openxmlformats.org/officeDocument/2006/relationships/image" Target="../media/image18.png"/><Relationship Id="rId5" Type="http://schemas.openxmlformats.org/officeDocument/2006/relationships/image" Target="../media/image8.jp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6.jpg"/><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jpg"/><Relationship Id="rId4" Type="http://schemas.openxmlformats.org/officeDocument/2006/relationships/image" Target="../media/image3.jpg"/><Relationship Id="rId9"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24.png"/><Relationship Id="rId7" Type="http://schemas.openxmlformats.org/officeDocument/2006/relationships/image" Target="../media/image8.jpg"/><Relationship Id="rId8"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22.gif"/><Relationship Id="rId4" Type="http://schemas.openxmlformats.org/officeDocument/2006/relationships/image" Target="../media/image6.jpg"/><Relationship Id="rId5" Type="http://schemas.openxmlformats.org/officeDocument/2006/relationships/image" Target="../media/image3.jpg"/><Relationship Id="rId6" Type="http://schemas.openxmlformats.org/officeDocument/2006/relationships/image" Target="../media/image24.png"/><Relationship Id="rId7" Type="http://schemas.openxmlformats.org/officeDocument/2006/relationships/image" Target="../media/image8.jpg"/><Relationship Id="rId8"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22.gif"/><Relationship Id="rId4" Type="http://schemas.openxmlformats.org/officeDocument/2006/relationships/image" Target="../media/image6.jpg"/><Relationship Id="rId9" Type="http://schemas.openxmlformats.org/officeDocument/2006/relationships/image" Target="../media/image21.jpg"/><Relationship Id="rId5" Type="http://schemas.openxmlformats.org/officeDocument/2006/relationships/image" Target="../media/image3.jpg"/><Relationship Id="rId6" Type="http://schemas.openxmlformats.org/officeDocument/2006/relationships/image" Target="../media/image24.png"/><Relationship Id="rId7" Type="http://schemas.openxmlformats.org/officeDocument/2006/relationships/image" Target="../media/image8.jpg"/><Relationship Id="rId8"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6.jpg"/><Relationship Id="rId4" Type="http://schemas.openxmlformats.org/officeDocument/2006/relationships/image" Target="../media/image24.png"/><Relationship Id="rId9" Type="http://schemas.openxmlformats.org/officeDocument/2006/relationships/image" Target="../media/image14.png"/><Relationship Id="rId5" Type="http://schemas.openxmlformats.org/officeDocument/2006/relationships/image" Target="../media/image8.jpg"/><Relationship Id="rId6" Type="http://schemas.openxmlformats.org/officeDocument/2006/relationships/image" Target="../media/image21.jpg"/><Relationship Id="rId7" Type="http://schemas.openxmlformats.org/officeDocument/2006/relationships/image" Target="../media/image10.png"/><Relationship Id="rId8"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jpg"/><Relationship Id="rId4" Type="http://schemas.openxmlformats.org/officeDocument/2006/relationships/image" Target="../media/image3.jpg"/><Relationship Id="rId11" Type="http://schemas.openxmlformats.org/officeDocument/2006/relationships/image" Target="../media/image11.png"/><Relationship Id="rId10" Type="http://schemas.openxmlformats.org/officeDocument/2006/relationships/image" Target="../media/image21.jpg"/><Relationship Id="rId12" Type="http://schemas.openxmlformats.org/officeDocument/2006/relationships/image" Target="../media/image9.gif"/><Relationship Id="rId9" Type="http://schemas.openxmlformats.org/officeDocument/2006/relationships/image" Target="../media/image19.png"/><Relationship Id="rId5" Type="http://schemas.openxmlformats.org/officeDocument/2006/relationships/image" Target="../media/image10.png"/><Relationship Id="rId6" Type="http://schemas.openxmlformats.org/officeDocument/2006/relationships/image" Target="../media/image24.png"/><Relationship Id="rId7" Type="http://schemas.openxmlformats.org/officeDocument/2006/relationships/image" Target="../media/image8.jpg"/><Relationship Id="rId8"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8.jpg"/><Relationship Id="rId4" Type="http://schemas.openxmlformats.org/officeDocument/2006/relationships/image" Target="../media/image14.png"/><Relationship Id="rId10" Type="http://schemas.openxmlformats.org/officeDocument/2006/relationships/image" Target="../media/image19.png"/><Relationship Id="rId9" Type="http://schemas.openxmlformats.org/officeDocument/2006/relationships/image" Target="../media/image21.jp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24.png"/><Relationship Id="rId8" Type="http://schemas.openxmlformats.org/officeDocument/2006/relationships/image" Target="../media/image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1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6.jpg"/><Relationship Id="rId4" Type="http://schemas.openxmlformats.org/officeDocument/2006/relationships/image" Target="../media/image24.png"/><Relationship Id="rId10" Type="http://schemas.openxmlformats.org/officeDocument/2006/relationships/image" Target="../media/image13.png"/><Relationship Id="rId9" Type="http://schemas.openxmlformats.org/officeDocument/2006/relationships/image" Target="../media/image14.png"/><Relationship Id="rId5" Type="http://schemas.openxmlformats.org/officeDocument/2006/relationships/image" Target="../media/image8.jpg"/><Relationship Id="rId6" Type="http://schemas.openxmlformats.org/officeDocument/2006/relationships/image" Target="../media/image21.jpg"/><Relationship Id="rId7" Type="http://schemas.openxmlformats.org/officeDocument/2006/relationships/image" Target="../media/image10.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9.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6.jpg"/><Relationship Id="rId4" Type="http://schemas.openxmlformats.org/officeDocument/2006/relationships/image" Target="../media/image24.png"/><Relationship Id="rId10" Type="http://schemas.openxmlformats.org/officeDocument/2006/relationships/image" Target="../media/image25.gif"/><Relationship Id="rId9" Type="http://schemas.openxmlformats.org/officeDocument/2006/relationships/image" Target="../media/image14.png"/><Relationship Id="rId5" Type="http://schemas.openxmlformats.org/officeDocument/2006/relationships/image" Target="../media/image8.jpg"/><Relationship Id="rId6" Type="http://schemas.openxmlformats.org/officeDocument/2006/relationships/image" Target="../media/image21.jpg"/><Relationship Id="rId7" Type="http://schemas.openxmlformats.org/officeDocument/2006/relationships/image" Target="../media/image10.png"/><Relationship Id="rId8"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16.jp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20.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jpg"/><Relationship Id="rId4" Type="http://schemas.openxmlformats.org/officeDocument/2006/relationships/image" Target="../media/image3.jpg"/><Relationship Id="rId11" Type="http://schemas.openxmlformats.org/officeDocument/2006/relationships/image" Target="../media/image11.png"/><Relationship Id="rId10" Type="http://schemas.openxmlformats.org/officeDocument/2006/relationships/image" Target="../media/image14.png"/><Relationship Id="rId9" Type="http://schemas.openxmlformats.org/officeDocument/2006/relationships/image" Target="../media/image21.jpg"/><Relationship Id="rId5" Type="http://schemas.openxmlformats.org/officeDocument/2006/relationships/image" Target="../media/image10.png"/><Relationship Id="rId6" Type="http://schemas.openxmlformats.org/officeDocument/2006/relationships/image" Target="../media/image24.png"/><Relationship Id="rId7" Type="http://schemas.openxmlformats.org/officeDocument/2006/relationships/image" Target="../media/image8.jpg"/><Relationship Id="rId8"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jp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6.jpg"/><Relationship Id="rId4" Type="http://schemas.openxmlformats.org/officeDocument/2006/relationships/image" Target="../media/image26.png"/><Relationship Id="rId11" Type="http://schemas.openxmlformats.org/officeDocument/2006/relationships/image" Target="../media/image11.png"/><Relationship Id="rId10" Type="http://schemas.openxmlformats.org/officeDocument/2006/relationships/image" Target="../media/image14.png"/><Relationship Id="rId12" Type="http://schemas.openxmlformats.org/officeDocument/2006/relationships/image" Target="../media/image10.png"/><Relationship Id="rId9" Type="http://schemas.openxmlformats.org/officeDocument/2006/relationships/image" Target="../media/image21.jpg"/><Relationship Id="rId5" Type="http://schemas.openxmlformats.org/officeDocument/2006/relationships/image" Target="../media/image3.jpg"/><Relationship Id="rId6" Type="http://schemas.openxmlformats.org/officeDocument/2006/relationships/image" Target="../media/image24.png"/><Relationship Id="rId7" Type="http://schemas.openxmlformats.org/officeDocument/2006/relationships/image" Target="../media/image19.png"/><Relationship Id="rId8" Type="http://schemas.openxmlformats.org/officeDocument/2006/relationships/image" Target="../media/image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30.png"/><Relationship Id="rId4" Type="http://schemas.openxmlformats.org/officeDocument/2006/relationships/image" Target="../media/image28.jpg"/><Relationship Id="rId5"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gif"/><Relationship Id="rId4" Type="http://schemas.openxmlformats.org/officeDocument/2006/relationships/image" Target="../media/image2.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8.jp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Shape 54">
            <a:hlinkClick r:id="rId3"/>
          </p:cNvPr>
          <p:cNvPicPr preferRelativeResize="0"/>
          <p:nvPr/>
        </p:nvPicPr>
        <p:blipFill>
          <a:blip r:embed="rId4">
            <a:alphaModFix/>
          </a:blip>
          <a:stretch>
            <a:fillRect/>
          </a:stretch>
        </p:blipFill>
        <p:spPr>
          <a:xfrm rot="442333">
            <a:off x="4286595" y="645933"/>
            <a:ext cx="4608960" cy="3324585"/>
          </a:xfrm>
          <a:prstGeom prst="rect">
            <a:avLst/>
          </a:prstGeom>
          <a:noFill/>
          <a:ln>
            <a:noFill/>
          </a:ln>
        </p:spPr>
      </p:pic>
      <p:pic>
        <p:nvPicPr>
          <p:cNvPr id="55" name="Shape 55">
            <a:hlinkClick r:id="rId5"/>
          </p:cNvPr>
          <p:cNvPicPr preferRelativeResize="0"/>
          <p:nvPr/>
        </p:nvPicPr>
        <p:blipFill>
          <a:blip r:embed="rId6">
            <a:alphaModFix/>
          </a:blip>
          <a:stretch>
            <a:fillRect/>
          </a:stretch>
        </p:blipFill>
        <p:spPr>
          <a:xfrm rot="-1014269">
            <a:off x="248492" y="849680"/>
            <a:ext cx="3205518" cy="2857865"/>
          </a:xfrm>
          <a:prstGeom prst="rect">
            <a:avLst/>
          </a:prstGeom>
          <a:noFill/>
          <a:ln>
            <a:noFill/>
          </a:ln>
        </p:spPr>
      </p:pic>
      <p:sp>
        <p:nvSpPr>
          <p:cNvPr id="56" name="Shape 56"/>
          <p:cNvSpPr txBox="1"/>
          <p:nvPr>
            <p:ph type="ctrTitle"/>
          </p:nvPr>
        </p:nvSpPr>
        <p:spPr>
          <a:xfrm>
            <a:off x="-97750" y="1589200"/>
            <a:ext cx="8520600" cy="3027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latin typeface="Abril Fatface"/>
                <a:ea typeface="Abril Fatface"/>
                <a:cs typeface="Abril Fatface"/>
                <a:sym typeface="Abril Fatface"/>
              </a:rPr>
              <a:t>Coquí</a:t>
            </a:r>
            <a:r>
              <a:rPr lang="en">
                <a:latin typeface="Abril Fatface"/>
                <a:ea typeface="Abril Fatface"/>
                <a:cs typeface="Abril Fatface"/>
                <a:sym typeface="Abril Fatface"/>
              </a:rPr>
              <a:t> Se Viste</a:t>
            </a:r>
            <a:endParaRPr>
              <a:latin typeface="Abril Fatface"/>
              <a:ea typeface="Abril Fatface"/>
              <a:cs typeface="Abril Fatface"/>
              <a:sym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Coquí se pone la bufanda…</a:t>
            </a:r>
            <a:endParaRPr sz="3000"/>
          </a:p>
        </p:txBody>
      </p:sp>
      <p:pic>
        <p:nvPicPr>
          <p:cNvPr id="128" name="Shape 128"/>
          <p:cNvPicPr preferRelativeResize="0"/>
          <p:nvPr/>
        </p:nvPicPr>
        <p:blipFill>
          <a:blip r:embed="rId3">
            <a:alphaModFix/>
          </a:blip>
          <a:stretch>
            <a:fillRect/>
          </a:stretch>
        </p:blipFill>
        <p:spPr>
          <a:xfrm>
            <a:off x="4895150" y="451650"/>
            <a:ext cx="2973325" cy="4539450"/>
          </a:xfrm>
          <a:prstGeom prst="rect">
            <a:avLst/>
          </a:prstGeom>
          <a:noFill/>
          <a:ln>
            <a:noFill/>
          </a:ln>
        </p:spPr>
      </p:pic>
      <p:pic>
        <p:nvPicPr>
          <p:cNvPr id="129" name="Shape 129"/>
          <p:cNvPicPr preferRelativeResize="0"/>
          <p:nvPr/>
        </p:nvPicPr>
        <p:blipFill>
          <a:blip r:embed="rId4">
            <a:alphaModFix/>
          </a:blip>
          <a:stretch>
            <a:fillRect/>
          </a:stretch>
        </p:blipFill>
        <p:spPr>
          <a:xfrm>
            <a:off x="5160025" y="3928050"/>
            <a:ext cx="1027800" cy="1063050"/>
          </a:xfrm>
          <a:prstGeom prst="rect">
            <a:avLst/>
          </a:prstGeom>
          <a:noFill/>
          <a:ln>
            <a:noFill/>
          </a:ln>
        </p:spPr>
      </p:pic>
      <p:pic>
        <p:nvPicPr>
          <p:cNvPr id="130" name="Shape 130"/>
          <p:cNvPicPr preferRelativeResize="0"/>
          <p:nvPr/>
        </p:nvPicPr>
        <p:blipFill>
          <a:blip r:embed="rId4">
            <a:alphaModFix/>
          </a:blip>
          <a:stretch>
            <a:fillRect/>
          </a:stretch>
        </p:blipFill>
        <p:spPr>
          <a:xfrm flipH="1">
            <a:off x="6552100" y="3928050"/>
            <a:ext cx="1027800" cy="1063050"/>
          </a:xfrm>
          <a:prstGeom prst="rect">
            <a:avLst/>
          </a:prstGeom>
          <a:noFill/>
          <a:ln>
            <a:noFill/>
          </a:ln>
        </p:spPr>
      </p:pic>
      <p:pic>
        <p:nvPicPr>
          <p:cNvPr id="131" name="Shape 131"/>
          <p:cNvPicPr preferRelativeResize="0"/>
          <p:nvPr/>
        </p:nvPicPr>
        <p:blipFill>
          <a:blip r:embed="rId5">
            <a:alphaModFix/>
          </a:blip>
          <a:stretch>
            <a:fillRect/>
          </a:stretch>
        </p:blipFill>
        <p:spPr>
          <a:xfrm>
            <a:off x="4958750" y="4138075"/>
            <a:ext cx="1324500" cy="947800"/>
          </a:xfrm>
          <a:prstGeom prst="rect">
            <a:avLst/>
          </a:prstGeom>
          <a:noFill/>
          <a:ln>
            <a:noFill/>
          </a:ln>
        </p:spPr>
      </p:pic>
      <p:pic>
        <p:nvPicPr>
          <p:cNvPr id="132" name="Shape 132"/>
          <p:cNvPicPr preferRelativeResize="0"/>
          <p:nvPr/>
        </p:nvPicPr>
        <p:blipFill>
          <a:blip r:embed="rId5">
            <a:alphaModFix/>
          </a:blip>
          <a:stretch>
            <a:fillRect/>
          </a:stretch>
        </p:blipFill>
        <p:spPr>
          <a:xfrm flipH="1">
            <a:off x="6467325" y="4138075"/>
            <a:ext cx="1324500" cy="947800"/>
          </a:xfrm>
          <a:prstGeom prst="rect">
            <a:avLst/>
          </a:prstGeom>
          <a:noFill/>
          <a:ln>
            <a:noFill/>
          </a:ln>
        </p:spPr>
      </p:pic>
      <p:pic>
        <p:nvPicPr>
          <p:cNvPr id="133" name="Shape 133"/>
          <p:cNvPicPr preferRelativeResize="0"/>
          <p:nvPr/>
        </p:nvPicPr>
        <p:blipFill>
          <a:blip r:embed="rId6">
            <a:alphaModFix/>
          </a:blip>
          <a:stretch>
            <a:fillRect/>
          </a:stretch>
        </p:blipFill>
        <p:spPr>
          <a:xfrm>
            <a:off x="5437575" y="0"/>
            <a:ext cx="1958149" cy="1197300"/>
          </a:xfrm>
          <a:prstGeom prst="rect">
            <a:avLst/>
          </a:prstGeom>
          <a:noFill/>
          <a:ln>
            <a:noFill/>
          </a:ln>
        </p:spPr>
      </p:pic>
      <p:pic>
        <p:nvPicPr>
          <p:cNvPr id="134" name="Shape 134"/>
          <p:cNvPicPr preferRelativeResize="0"/>
          <p:nvPr/>
        </p:nvPicPr>
        <p:blipFill>
          <a:blip r:embed="rId7">
            <a:alphaModFix/>
          </a:blip>
          <a:stretch>
            <a:fillRect/>
          </a:stretch>
        </p:blipFill>
        <p:spPr>
          <a:xfrm>
            <a:off x="5354850" y="1729250"/>
            <a:ext cx="1958150" cy="1269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Coquí se pone los guantes…</a:t>
            </a:r>
            <a:endParaRPr sz="3000"/>
          </a:p>
        </p:txBody>
      </p:sp>
      <p:pic>
        <p:nvPicPr>
          <p:cNvPr id="140" name="Shape 140"/>
          <p:cNvPicPr preferRelativeResize="0"/>
          <p:nvPr/>
        </p:nvPicPr>
        <p:blipFill>
          <a:blip r:embed="rId3">
            <a:alphaModFix/>
          </a:blip>
          <a:stretch>
            <a:fillRect/>
          </a:stretch>
        </p:blipFill>
        <p:spPr>
          <a:xfrm>
            <a:off x="4895150" y="451650"/>
            <a:ext cx="2973325" cy="4539450"/>
          </a:xfrm>
          <a:prstGeom prst="rect">
            <a:avLst/>
          </a:prstGeom>
          <a:noFill/>
          <a:ln>
            <a:noFill/>
          </a:ln>
        </p:spPr>
      </p:pic>
      <p:pic>
        <p:nvPicPr>
          <p:cNvPr id="141" name="Shape 141"/>
          <p:cNvPicPr preferRelativeResize="0"/>
          <p:nvPr/>
        </p:nvPicPr>
        <p:blipFill>
          <a:blip r:embed="rId4">
            <a:alphaModFix/>
          </a:blip>
          <a:stretch>
            <a:fillRect/>
          </a:stretch>
        </p:blipFill>
        <p:spPr>
          <a:xfrm>
            <a:off x="5160025" y="3928050"/>
            <a:ext cx="1027800" cy="1063050"/>
          </a:xfrm>
          <a:prstGeom prst="rect">
            <a:avLst/>
          </a:prstGeom>
          <a:noFill/>
          <a:ln>
            <a:noFill/>
          </a:ln>
        </p:spPr>
      </p:pic>
      <p:pic>
        <p:nvPicPr>
          <p:cNvPr id="142" name="Shape 142"/>
          <p:cNvPicPr preferRelativeResize="0"/>
          <p:nvPr/>
        </p:nvPicPr>
        <p:blipFill>
          <a:blip r:embed="rId4">
            <a:alphaModFix/>
          </a:blip>
          <a:stretch>
            <a:fillRect/>
          </a:stretch>
        </p:blipFill>
        <p:spPr>
          <a:xfrm flipH="1">
            <a:off x="6552100" y="3928050"/>
            <a:ext cx="1027800" cy="1063050"/>
          </a:xfrm>
          <a:prstGeom prst="rect">
            <a:avLst/>
          </a:prstGeom>
          <a:noFill/>
          <a:ln>
            <a:noFill/>
          </a:ln>
        </p:spPr>
      </p:pic>
      <p:pic>
        <p:nvPicPr>
          <p:cNvPr id="143" name="Shape 143"/>
          <p:cNvPicPr preferRelativeResize="0"/>
          <p:nvPr/>
        </p:nvPicPr>
        <p:blipFill>
          <a:blip r:embed="rId5">
            <a:alphaModFix/>
          </a:blip>
          <a:stretch>
            <a:fillRect/>
          </a:stretch>
        </p:blipFill>
        <p:spPr>
          <a:xfrm>
            <a:off x="4958750" y="4138075"/>
            <a:ext cx="1324500" cy="947800"/>
          </a:xfrm>
          <a:prstGeom prst="rect">
            <a:avLst/>
          </a:prstGeom>
          <a:noFill/>
          <a:ln>
            <a:noFill/>
          </a:ln>
        </p:spPr>
      </p:pic>
      <p:pic>
        <p:nvPicPr>
          <p:cNvPr id="144" name="Shape 144"/>
          <p:cNvPicPr preferRelativeResize="0"/>
          <p:nvPr/>
        </p:nvPicPr>
        <p:blipFill>
          <a:blip r:embed="rId5">
            <a:alphaModFix/>
          </a:blip>
          <a:stretch>
            <a:fillRect/>
          </a:stretch>
        </p:blipFill>
        <p:spPr>
          <a:xfrm flipH="1">
            <a:off x="6467325" y="4138075"/>
            <a:ext cx="1324500" cy="947800"/>
          </a:xfrm>
          <a:prstGeom prst="rect">
            <a:avLst/>
          </a:prstGeom>
          <a:noFill/>
          <a:ln>
            <a:noFill/>
          </a:ln>
        </p:spPr>
      </p:pic>
      <p:pic>
        <p:nvPicPr>
          <p:cNvPr id="145" name="Shape 145"/>
          <p:cNvPicPr preferRelativeResize="0"/>
          <p:nvPr/>
        </p:nvPicPr>
        <p:blipFill>
          <a:blip r:embed="rId6">
            <a:alphaModFix/>
          </a:blip>
          <a:stretch>
            <a:fillRect/>
          </a:stretch>
        </p:blipFill>
        <p:spPr>
          <a:xfrm>
            <a:off x="5437575" y="0"/>
            <a:ext cx="1958149" cy="1197300"/>
          </a:xfrm>
          <a:prstGeom prst="rect">
            <a:avLst/>
          </a:prstGeom>
          <a:noFill/>
          <a:ln>
            <a:noFill/>
          </a:ln>
        </p:spPr>
      </p:pic>
      <p:pic>
        <p:nvPicPr>
          <p:cNvPr id="146" name="Shape 146"/>
          <p:cNvPicPr preferRelativeResize="0"/>
          <p:nvPr/>
        </p:nvPicPr>
        <p:blipFill>
          <a:blip r:embed="rId7">
            <a:alphaModFix/>
          </a:blip>
          <a:stretch>
            <a:fillRect/>
          </a:stretch>
        </p:blipFill>
        <p:spPr>
          <a:xfrm>
            <a:off x="5354850" y="1729250"/>
            <a:ext cx="1958150" cy="1269300"/>
          </a:xfrm>
          <a:prstGeom prst="rect">
            <a:avLst/>
          </a:prstGeom>
          <a:noFill/>
          <a:ln>
            <a:noFill/>
          </a:ln>
        </p:spPr>
      </p:pic>
      <p:pic>
        <p:nvPicPr>
          <p:cNvPr id="147" name="Shape 147"/>
          <p:cNvPicPr preferRelativeResize="0"/>
          <p:nvPr/>
        </p:nvPicPr>
        <p:blipFill>
          <a:blip r:embed="rId8">
            <a:alphaModFix/>
          </a:blip>
          <a:stretch>
            <a:fillRect/>
          </a:stretch>
        </p:blipFill>
        <p:spPr>
          <a:xfrm rot="-5908129">
            <a:off x="4851155" y="2438495"/>
            <a:ext cx="676864" cy="769634"/>
          </a:xfrm>
          <a:prstGeom prst="rect">
            <a:avLst/>
          </a:prstGeom>
          <a:noFill/>
          <a:ln>
            <a:noFill/>
          </a:ln>
        </p:spPr>
      </p:pic>
      <p:pic>
        <p:nvPicPr>
          <p:cNvPr id="148" name="Shape 148"/>
          <p:cNvPicPr preferRelativeResize="0"/>
          <p:nvPr/>
        </p:nvPicPr>
        <p:blipFill>
          <a:blip r:embed="rId8">
            <a:alphaModFix/>
          </a:blip>
          <a:stretch>
            <a:fillRect/>
          </a:stretch>
        </p:blipFill>
        <p:spPr>
          <a:xfrm flipH="1" rot="5908129">
            <a:off x="7249805" y="2438495"/>
            <a:ext cx="676864" cy="7696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¡Por fin! </a:t>
            </a:r>
            <a:r>
              <a:rPr lang="en" sz="3000"/>
              <a:t>Coquí sale a jugar en la nieve.</a:t>
            </a:r>
            <a:endParaRPr sz="3000"/>
          </a:p>
        </p:txBody>
      </p:sp>
      <p:pic>
        <p:nvPicPr>
          <p:cNvPr id="154" name="Shape 154"/>
          <p:cNvPicPr preferRelativeResize="0"/>
          <p:nvPr/>
        </p:nvPicPr>
        <p:blipFill>
          <a:blip r:embed="rId3">
            <a:alphaModFix/>
          </a:blip>
          <a:stretch>
            <a:fillRect/>
          </a:stretch>
        </p:blipFill>
        <p:spPr>
          <a:xfrm>
            <a:off x="4895150" y="451650"/>
            <a:ext cx="2973325" cy="4539450"/>
          </a:xfrm>
          <a:prstGeom prst="rect">
            <a:avLst/>
          </a:prstGeom>
          <a:noFill/>
          <a:ln>
            <a:noFill/>
          </a:ln>
        </p:spPr>
      </p:pic>
      <p:pic>
        <p:nvPicPr>
          <p:cNvPr id="155" name="Shape 155"/>
          <p:cNvPicPr preferRelativeResize="0"/>
          <p:nvPr/>
        </p:nvPicPr>
        <p:blipFill>
          <a:blip r:embed="rId4">
            <a:alphaModFix/>
          </a:blip>
          <a:stretch>
            <a:fillRect/>
          </a:stretch>
        </p:blipFill>
        <p:spPr>
          <a:xfrm>
            <a:off x="5160025" y="3928050"/>
            <a:ext cx="1027800" cy="1063050"/>
          </a:xfrm>
          <a:prstGeom prst="rect">
            <a:avLst/>
          </a:prstGeom>
          <a:noFill/>
          <a:ln>
            <a:noFill/>
          </a:ln>
        </p:spPr>
      </p:pic>
      <p:pic>
        <p:nvPicPr>
          <p:cNvPr id="156" name="Shape 156"/>
          <p:cNvPicPr preferRelativeResize="0"/>
          <p:nvPr/>
        </p:nvPicPr>
        <p:blipFill>
          <a:blip r:embed="rId4">
            <a:alphaModFix/>
          </a:blip>
          <a:stretch>
            <a:fillRect/>
          </a:stretch>
        </p:blipFill>
        <p:spPr>
          <a:xfrm flipH="1">
            <a:off x="6552100" y="3928050"/>
            <a:ext cx="1027800" cy="1063050"/>
          </a:xfrm>
          <a:prstGeom prst="rect">
            <a:avLst/>
          </a:prstGeom>
          <a:noFill/>
          <a:ln>
            <a:noFill/>
          </a:ln>
        </p:spPr>
      </p:pic>
      <p:pic>
        <p:nvPicPr>
          <p:cNvPr id="157" name="Shape 157"/>
          <p:cNvPicPr preferRelativeResize="0"/>
          <p:nvPr/>
        </p:nvPicPr>
        <p:blipFill>
          <a:blip r:embed="rId5">
            <a:alphaModFix/>
          </a:blip>
          <a:stretch>
            <a:fillRect/>
          </a:stretch>
        </p:blipFill>
        <p:spPr>
          <a:xfrm>
            <a:off x="4958750" y="4138075"/>
            <a:ext cx="1324500" cy="947800"/>
          </a:xfrm>
          <a:prstGeom prst="rect">
            <a:avLst/>
          </a:prstGeom>
          <a:noFill/>
          <a:ln>
            <a:noFill/>
          </a:ln>
        </p:spPr>
      </p:pic>
      <p:pic>
        <p:nvPicPr>
          <p:cNvPr id="158" name="Shape 158"/>
          <p:cNvPicPr preferRelativeResize="0"/>
          <p:nvPr/>
        </p:nvPicPr>
        <p:blipFill>
          <a:blip r:embed="rId5">
            <a:alphaModFix/>
          </a:blip>
          <a:stretch>
            <a:fillRect/>
          </a:stretch>
        </p:blipFill>
        <p:spPr>
          <a:xfrm flipH="1">
            <a:off x="6467325" y="4138075"/>
            <a:ext cx="1324500" cy="947800"/>
          </a:xfrm>
          <a:prstGeom prst="rect">
            <a:avLst/>
          </a:prstGeom>
          <a:noFill/>
          <a:ln>
            <a:noFill/>
          </a:ln>
        </p:spPr>
      </p:pic>
      <p:pic>
        <p:nvPicPr>
          <p:cNvPr id="159" name="Shape 159"/>
          <p:cNvPicPr preferRelativeResize="0"/>
          <p:nvPr/>
        </p:nvPicPr>
        <p:blipFill>
          <a:blip r:embed="rId6">
            <a:alphaModFix/>
          </a:blip>
          <a:stretch>
            <a:fillRect/>
          </a:stretch>
        </p:blipFill>
        <p:spPr>
          <a:xfrm>
            <a:off x="5437575" y="0"/>
            <a:ext cx="1958149" cy="1197300"/>
          </a:xfrm>
          <a:prstGeom prst="rect">
            <a:avLst/>
          </a:prstGeom>
          <a:noFill/>
          <a:ln>
            <a:noFill/>
          </a:ln>
        </p:spPr>
      </p:pic>
      <p:pic>
        <p:nvPicPr>
          <p:cNvPr id="160" name="Shape 160"/>
          <p:cNvPicPr preferRelativeResize="0"/>
          <p:nvPr/>
        </p:nvPicPr>
        <p:blipFill>
          <a:blip r:embed="rId7">
            <a:alphaModFix/>
          </a:blip>
          <a:stretch>
            <a:fillRect/>
          </a:stretch>
        </p:blipFill>
        <p:spPr>
          <a:xfrm>
            <a:off x="5354850" y="1729250"/>
            <a:ext cx="1958150" cy="1269300"/>
          </a:xfrm>
          <a:prstGeom prst="rect">
            <a:avLst/>
          </a:prstGeom>
          <a:noFill/>
          <a:ln>
            <a:noFill/>
          </a:ln>
        </p:spPr>
      </p:pic>
      <p:pic>
        <p:nvPicPr>
          <p:cNvPr id="161" name="Shape 161"/>
          <p:cNvPicPr preferRelativeResize="0"/>
          <p:nvPr/>
        </p:nvPicPr>
        <p:blipFill>
          <a:blip r:embed="rId8">
            <a:alphaModFix/>
          </a:blip>
          <a:stretch>
            <a:fillRect/>
          </a:stretch>
        </p:blipFill>
        <p:spPr>
          <a:xfrm rot="-5908129">
            <a:off x="4851155" y="2438495"/>
            <a:ext cx="676864" cy="769634"/>
          </a:xfrm>
          <a:prstGeom prst="rect">
            <a:avLst/>
          </a:prstGeom>
          <a:noFill/>
          <a:ln>
            <a:noFill/>
          </a:ln>
        </p:spPr>
      </p:pic>
      <p:pic>
        <p:nvPicPr>
          <p:cNvPr id="162" name="Shape 162"/>
          <p:cNvPicPr preferRelativeResize="0"/>
          <p:nvPr/>
        </p:nvPicPr>
        <p:blipFill>
          <a:blip r:embed="rId8">
            <a:alphaModFix/>
          </a:blip>
          <a:stretch>
            <a:fillRect/>
          </a:stretch>
        </p:blipFill>
        <p:spPr>
          <a:xfrm flipH="1" rot="5908129">
            <a:off x="7249805" y="2438495"/>
            <a:ext cx="676864" cy="769634"/>
          </a:xfrm>
          <a:prstGeom prst="rect">
            <a:avLst/>
          </a:prstGeom>
          <a:noFill/>
          <a:ln>
            <a:noFill/>
          </a:ln>
        </p:spPr>
      </p:pic>
      <p:pic>
        <p:nvPicPr>
          <p:cNvPr id="163" name="Shape 163"/>
          <p:cNvPicPr preferRelativeResize="0"/>
          <p:nvPr/>
        </p:nvPicPr>
        <p:blipFill>
          <a:blip r:embed="rId9">
            <a:alphaModFix/>
          </a:blip>
          <a:stretch>
            <a:fillRect/>
          </a:stretch>
        </p:blipFill>
        <p:spPr>
          <a:xfrm>
            <a:off x="4162475" y="0"/>
            <a:ext cx="455275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Shape 168"/>
          <p:cNvPicPr preferRelativeResize="0"/>
          <p:nvPr/>
        </p:nvPicPr>
        <p:blipFill>
          <a:blip r:embed="rId3">
            <a:alphaModFix/>
          </a:blip>
          <a:stretch>
            <a:fillRect/>
          </a:stretch>
        </p:blipFill>
        <p:spPr>
          <a:xfrm rot="1040994">
            <a:off x="6220661" y="3473913"/>
            <a:ext cx="1088229" cy="787956"/>
          </a:xfrm>
          <a:prstGeom prst="rect">
            <a:avLst/>
          </a:prstGeom>
          <a:noFill/>
          <a:ln>
            <a:noFill/>
          </a:ln>
        </p:spPr>
      </p:pic>
      <p:pic>
        <p:nvPicPr>
          <p:cNvPr id="169" name="Shape 169"/>
          <p:cNvPicPr preferRelativeResize="0"/>
          <p:nvPr/>
        </p:nvPicPr>
        <p:blipFill>
          <a:blip r:embed="rId3">
            <a:alphaModFix/>
          </a:blip>
          <a:stretch>
            <a:fillRect/>
          </a:stretch>
        </p:blipFill>
        <p:spPr>
          <a:xfrm flipH="1" rot="1040994">
            <a:off x="7275385" y="3816031"/>
            <a:ext cx="1088229" cy="787956"/>
          </a:xfrm>
          <a:prstGeom prst="rect">
            <a:avLst/>
          </a:prstGeom>
          <a:noFill/>
          <a:ln>
            <a:noFill/>
          </a:ln>
        </p:spPr>
      </p:pic>
      <p:pic>
        <p:nvPicPr>
          <p:cNvPr id="170" name="Shape 170"/>
          <p:cNvPicPr preferRelativeResize="0"/>
          <p:nvPr/>
        </p:nvPicPr>
        <p:blipFill>
          <a:blip r:embed="rId4">
            <a:alphaModFix/>
          </a:blip>
          <a:stretch>
            <a:fillRect/>
          </a:stretch>
        </p:blipFill>
        <p:spPr>
          <a:xfrm rot="-7277701">
            <a:off x="458380" y="1086842"/>
            <a:ext cx="1111240" cy="664501"/>
          </a:xfrm>
          <a:prstGeom prst="rect">
            <a:avLst/>
          </a:prstGeom>
          <a:noFill/>
          <a:ln>
            <a:noFill/>
          </a:ln>
        </p:spPr>
      </p:pic>
      <p:pic>
        <p:nvPicPr>
          <p:cNvPr id="171" name="Shape 171"/>
          <p:cNvPicPr preferRelativeResize="0"/>
          <p:nvPr/>
        </p:nvPicPr>
        <p:blipFill>
          <a:blip r:embed="rId4">
            <a:alphaModFix/>
          </a:blip>
          <a:stretch>
            <a:fillRect/>
          </a:stretch>
        </p:blipFill>
        <p:spPr>
          <a:xfrm flipH="1" rot="4039264">
            <a:off x="1100829" y="759682"/>
            <a:ext cx="1111241" cy="664501"/>
          </a:xfrm>
          <a:prstGeom prst="rect">
            <a:avLst/>
          </a:prstGeom>
          <a:noFill/>
          <a:ln>
            <a:noFill/>
          </a:ln>
        </p:spPr>
      </p:pic>
      <p:pic>
        <p:nvPicPr>
          <p:cNvPr id="172" name="Shape 172"/>
          <p:cNvPicPr preferRelativeResize="0"/>
          <p:nvPr/>
        </p:nvPicPr>
        <p:blipFill>
          <a:blip r:embed="rId5">
            <a:alphaModFix/>
          </a:blip>
          <a:stretch>
            <a:fillRect/>
          </a:stretch>
        </p:blipFill>
        <p:spPr>
          <a:xfrm>
            <a:off x="3216300" y="1745950"/>
            <a:ext cx="1027800" cy="1063050"/>
          </a:xfrm>
          <a:prstGeom prst="rect">
            <a:avLst/>
          </a:prstGeom>
          <a:noFill/>
          <a:ln>
            <a:noFill/>
          </a:ln>
        </p:spPr>
      </p:pic>
      <p:pic>
        <p:nvPicPr>
          <p:cNvPr id="173" name="Shape 173"/>
          <p:cNvPicPr preferRelativeResize="0"/>
          <p:nvPr/>
        </p:nvPicPr>
        <p:blipFill>
          <a:blip r:embed="rId5">
            <a:alphaModFix/>
          </a:blip>
          <a:stretch>
            <a:fillRect/>
          </a:stretch>
        </p:blipFill>
        <p:spPr>
          <a:xfrm flipH="1">
            <a:off x="4296650" y="1745950"/>
            <a:ext cx="1027800" cy="1063050"/>
          </a:xfrm>
          <a:prstGeom prst="rect">
            <a:avLst/>
          </a:prstGeom>
          <a:noFill/>
          <a:ln>
            <a:noFill/>
          </a:ln>
        </p:spPr>
      </p:pic>
      <p:pic>
        <p:nvPicPr>
          <p:cNvPr id="174" name="Shape 174"/>
          <p:cNvPicPr preferRelativeResize="0"/>
          <p:nvPr/>
        </p:nvPicPr>
        <p:blipFill>
          <a:blip r:embed="rId6">
            <a:alphaModFix/>
          </a:blip>
          <a:stretch>
            <a:fillRect/>
          </a:stretch>
        </p:blipFill>
        <p:spPr>
          <a:xfrm rot="765659">
            <a:off x="6381925" y="348800"/>
            <a:ext cx="1958148" cy="1773300"/>
          </a:xfrm>
          <a:prstGeom prst="rect">
            <a:avLst/>
          </a:prstGeom>
          <a:noFill/>
          <a:ln>
            <a:noFill/>
          </a:ln>
        </p:spPr>
      </p:pic>
      <p:pic>
        <p:nvPicPr>
          <p:cNvPr id="175" name="Shape 175"/>
          <p:cNvPicPr preferRelativeResize="0"/>
          <p:nvPr/>
        </p:nvPicPr>
        <p:blipFill>
          <a:blip r:embed="rId7">
            <a:alphaModFix/>
          </a:blip>
          <a:stretch>
            <a:fillRect/>
          </a:stretch>
        </p:blipFill>
        <p:spPr>
          <a:xfrm rot="-1204882">
            <a:off x="677387" y="3106575"/>
            <a:ext cx="1958150" cy="1269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id="180" name="Shape 180"/>
          <p:cNvPicPr preferRelativeResize="0"/>
          <p:nvPr/>
        </p:nvPicPr>
        <p:blipFill rotWithShape="1">
          <a:blip r:embed="rId3">
            <a:alphaModFix/>
          </a:blip>
          <a:srcRect b="67147" l="0" r="0" t="0"/>
          <a:stretch/>
        </p:blipFill>
        <p:spPr>
          <a:xfrm rot="-701364">
            <a:off x="1580504" y="1285647"/>
            <a:ext cx="3336467" cy="2229705"/>
          </a:xfrm>
          <a:prstGeom prst="rect">
            <a:avLst/>
          </a:prstGeom>
          <a:noFill/>
          <a:ln>
            <a:noFill/>
          </a:ln>
        </p:spPr>
      </p:pic>
      <p:sp>
        <p:nvSpPr>
          <p:cNvPr id="181" name="Shape 181"/>
          <p:cNvSpPr/>
          <p:nvPr/>
        </p:nvSpPr>
        <p:spPr>
          <a:xfrm rot="1158314">
            <a:off x="4588978" y="1619171"/>
            <a:ext cx="3578941" cy="1240357"/>
          </a:xfrm>
          <a:prstGeom prst="wedgeEllipseCallout">
            <a:avLst>
              <a:gd fmla="val -45886" name="adj1"/>
              <a:gd fmla="val 68711" name="adj2"/>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¡Coquííííííííí!</a:t>
            </a:r>
            <a:endParaRPr b="1" sz="3000"/>
          </a:p>
        </p:txBody>
      </p:sp>
      <p:sp>
        <p:nvSpPr>
          <p:cNvPr id="182" name="Shape 1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La Mamá de Coqu</a:t>
            </a:r>
            <a:r>
              <a:rPr lang="en" sz="3000"/>
              <a:t>í grita….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id="187" name="Shape 187"/>
          <p:cNvPicPr preferRelativeResize="0"/>
          <p:nvPr/>
        </p:nvPicPr>
        <p:blipFill>
          <a:blip r:embed="rId3">
            <a:alphaModFix/>
          </a:blip>
          <a:stretch>
            <a:fillRect/>
          </a:stretch>
        </p:blipFill>
        <p:spPr>
          <a:xfrm>
            <a:off x="4895150" y="451650"/>
            <a:ext cx="2973325" cy="4539450"/>
          </a:xfrm>
          <a:prstGeom prst="rect">
            <a:avLst/>
          </a:prstGeom>
          <a:noFill/>
          <a:ln>
            <a:noFill/>
          </a:ln>
        </p:spPr>
      </p:pic>
      <p:pic>
        <p:nvPicPr>
          <p:cNvPr id="188" name="Shape 188"/>
          <p:cNvPicPr preferRelativeResize="0"/>
          <p:nvPr/>
        </p:nvPicPr>
        <p:blipFill>
          <a:blip r:embed="rId4">
            <a:alphaModFix/>
          </a:blip>
          <a:stretch>
            <a:fillRect/>
          </a:stretch>
        </p:blipFill>
        <p:spPr>
          <a:xfrm>
            <a:off x="4958750" y="4138075"/>
            <a:ext cx="1324500" cy="947800"/>
          </a:xfrm>
          <a:prstGeom prst="rect">
            <a:avLst/>
          </a:prstGeom>
          <a:noFill/>
          <a:ln>
            <a:noFill/>
          </a:ln>
        </p:spPr>
      </p:pic>
      <p:pic>
        <p:nvPicPr>
          <p:cNvPr id="189" name="Shape 189"/>
          <p:cNvPicPr preferRelativeResize="0"/>
          <p:nvPr/>
        </p:nvPicPr>
        <p:blipFill>
          <a:blip r:embed="rId4">
            <a:alphaModFix/>
          </a:blip>
          <a:stretch>
            <a:fillRect/>
          </a:stretch>
        </p:blipFill>
        <p:spPr>
          <a:xfrm flipH="1">
            <a:off x="6467325" y="4138075"/>
            <a:ext cx="1324500" cy="947800"/>
          </a:xfrm>
          <a:prstGeom prst="rect">
            <a:avLst/>
          </a:prstGeom>
          <a:noFill/>
          <a:ln>
            <a:noFill/>
          </a:ln>
        </p:spPr>
      </p:pic>
      <p:pic>
        <p:nvPicPr>
          <p:cNvPr id="190" name="Shape 190"/>
          <p:cNvPicPr preferRelativeResize="0"/>
          <p:nvPr/>
        </p:nvPicPr>
        <p:blipFill>
          <a:blip r:embed="rId5">
            <a:alphaModFix/>
          </a:blip>
          <a:stretch>
            <a:fillRect/>
          </a:stretch>
        </p:blipFill>
        <p:spPr>
          <a:xfrm>
            <a:off x="5437575" y="0"/>
            <a:ext cx="1958149" cy="1197300"/>
          </a:xfrm>
          <a:prstGeom prst="rect">
            <a:avLst/>
          </a:prstGeom>
          <a:noFill/>
          <a:ln>
            <a:noFill/>
          </a:ln>
        </p:spPr>
      </p:pic>
      <p:pic>
        <p:nvPicPr>
          <p:cNvPr id="191" name="Shape 191"/>
          <p:cNvPicPr preferRelativeResize="0"/>
          <p:nvPr/>
        </p:nvPicPr>
        <p:blipFill>
          <a:blip r:embed="rId6">
            <a:alphaModFix/>
          </a:blip>
          <a:stretch>
            <a:fillRect/>
          </a:stretch>
        </p:blipFill>
        <p:spPr>
          <a:xfrm>
            <a:off x="5354850" y="1729250"/>
            <a:ext cx="1958150" cy="1269300"/>
          </a:xfrm>
          <a:prstGeom prst="rect">
            <a:avLst/>
          </a:prstGeom>
          <a:noFill/>
          <a:ln>
            <a:noFill/>
          </a:ln>
        </p:spPr>
      </p:pic>
      <p:pic>
        <p:nvPicPr>
          <p:cNvPr id="192" name="Shape 192"/>
          <p:cNvPicPr preferRelativeResize="0"/>
          <p:nvPr/>
        </p:nvPicPr>
        <p:blipFill>
          <a:blip r:embed="rId7">
            <a:alphaModFix/>
          </a:blip>
          <a:stretch>
            <a:fillRect/>
          </a:stretch>
        </p:blipFill>
        <p:spPr>
          <a:xfrm rot="-5908129">
            <a:off x="4808780" y="2438495"/>
            <a:ext cx="676864" cy="769634"/>
          </a:xfrm>
          <a:prstGeom prst="rect">
            <a:avLst/>
          </a:prstGeom>
          <a:noFill/>
          <a:ln>
            <a:noFill/>
          </a:ln>
        </p:spPr>
      </p:pic>
      <p:pic>
        <p:nvPicPr>
          <p:cNvPr id="193" name="Shape 193"/>
          <p:cNvPicPr preferRelativeResize="0"/>
          <p:nvPr/>
        </p:nvPicPr>
        <p:blipFill>
          <a:blip r:embed="rId7">
            <a:alphaModFix/>
          </a:blip>
          <a:stretch>
            <a:fillRect/>
          </a:stretch>
        </p:blipFill>
        <p:spPr>
          <a:xfrm flipH="1" rot="5908129">
            <a:off x="7249805" y="2438495"/>
            <a:ext cx="676864" cy="769634"/>
          </a:xfrm>
          <a:prstGeom prst="rect">
            <a:avLst/>
          </a:prstGeom>
          <a:noFill/>
          <a:ln>
            <a:noFill/>
          </a:ln>
        </p:spPr>
      </p:pic>
      <p:sp>
        <p:nvSpPr>
          <p:cNvPr id="194" name="Shape 194"/>
          <p:cNvSpPr txBox="1"/>
          <p:nvPr>
            <p:ph idx="4294967295" type="title"/>
          </p:nvPr>
        </p:nvSpPr>
        <p:spPr>
          <a:xfrm>
            <a:off x="145525" y="130750"/>
            <a:ext cx="4668000" cy="106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Coquí tiene…</a:t>
            </a:r>
            <a:endParaRPr sz="3000"/>
          </a:p>
          <a:p>
            <a:pPr indent="0" lvl="0" marL="0" rtl="0" algn="l">
              <a:spcBef>
                <a:spcPts val="0"/>
              </a:spcBef>
              <a:spcAft>
                <a:spcPts val="0"/>
              </a:spcAft>
              <a:buNone/>
            </a:pPr>
            <a:r>
              <a:t/>
            </a:r>
            <a:endParaRPr sz="3000"/>
          </a:p>
        </p:txBody>
      </p:sp>
      <p:sp>
        <p:nvSpPr>
          <p:cNvPr id="195" name="Shape 195"/>
          <p:cNvSpPr txBox="1"/>
          <p:nvPr/>
        </p:nvSpPr>
        <p:spPr>
          <a:xfrm>
            <a:off x="842875" y="727725"/>
            <a:ext cx="20538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gorra</a:t>
            </a:r>
            <a:endParaRPr sz="3000">
              <a:solidFill>
                <a:srgbClr val="FFFFFF"/>
              </a:solidFill>
            </a:endParaRPr>
          </a:p>
        </p:txBody>
      </p:sp>
      <p:sp>
        <p:nvSpPr>
          <p:cNvPr id="196" name="Shape 196"/>
          <p:cNvSpPr txBox="1"/>
          <p:nvPr/>
        </p:nvSpPr>
        <p:spPr>
          <a:xfrm>
            <a:off x="842875" y="1400375"/>
            <a:ext cx="23046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bufanda</a:t>
            </a:r>
            <a:endParaRPr sz="3000">
              <a:solidFill>
                <a:srgbClr val="FFFFFF"/>
              </a:solidFill>
            </a:endParaRPr>
          </a:p>
        </p:txBody>
      </p:sp>
      <p:sp>
        <p:nvSpPr>
          <p:cNvPr id="197" name="Shape 197"/>
          <p:cNvSpPr txBox="1"/>
          <p:nvPr/>
        </p:nvSpPr>
        <p:spPr>
          <a:xfrm>
            <a:off x="842875" y="2039925"/>
            <a:ext cx="24525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Los guantes</a:t>
            </a:r>
            <a:endParaRPr sz="3000">
              <a:solidFill>
                <a:srgbClr val="FFFFFF"/>
              </a:solidFill>
            </a:endParaRPr>
          </a:p>
        </p:txBody>
      </p:sp>
      <p:pic>
        <p:nvPicPr>
          <p:cNvPr id="198" name="Shape 198"/>
          <p:cNvPicPr preferRelativeResize="0"/>
          <p:nvPr/>
        </p:nvPicPr>
        <p:blipFill>
          <a:blip r:embed="rId8">
            <a:alphaModFix/>
          </a:blip>
          <a:stretch>
            <a:fillRect/>
          </a:stretch>
        </p:blipFill>
        <p:spPr>
          <a:xfrm>
            <a:off x="2481925" y="658850"/>
            <a:ext cx="665549" cy="535099"/>
          </a:xfrm>
          <a:prstGeom prst="rect">
            <a:avLst/>
          </a:prstGeom>
          <a:noFill/>
          <a:ln>
            <a:noFill/>
          </a:ln>
        </p:spPr>
      </p:pic>
      <p:pic>
        <p:nvPicPr>
          <p:cNvPr id="199" name="Shape 199"/>
          <p:cNvPicPr preferRelativeResize="0"/>
          <p:nvPr/>
        </p:nvPicPr>
        <p:blipFill>
          <a:blip r:embed="rId8">
            <a:alphaModFix/>
          </a:blip>
          <a:stretch>
            <a:fillRect/>
          </a:stretch>
        </p:blipFill>
        <p:spPr>
          <a:xfrm>
            <a:off x="2896675" y="1298650"/>
            <a:ext cx="665549" cy="535099"/>
          </a:xfrm>
          <a:prstGeom prst="rect">
            <a:avLst/>
          </a:prstGeom>
          <a:noFill/>
          <a:ln>
            <a:noFill/>
          </a:ln>
        </p:spPr>
      </p:pic>
      <p:pic>
        <p:nvPicPr>
          <p:cNvPr id="200" name="Shape 200"/>
          <p:cNvPicPr preferRelativeResize="0"/>
          <p:nvPr/>
        </p:nvPicPr>
        <p:blipFill>
          <a:blip r:embed="rId8">
            <a:alphaModFix/>
          </a:blip>
          <a:stretch>
            <a:fillRect/>
          </a:stretch>
        </p:blipFill>
        <p:spPr>
          <a:xfrm>
            <a:off x="3019825" y="2001512"/>
            <a:ext cx="665549" cy="5350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pic>
        <p:nvPicPr>
          <p:cNvPr id="205" name="Shape 205"/>
          <p:cNvPicPr preferRelativeResize="0"/>
          <p:nvPr/>
        </p:nvPicPr>
        <p:blipFill>
          <a:blip r:embed="rId3">
            <a:alphaModFix/>
          </a:blip>
          <a:stretch>
            <a:fillRect/>
          </a:stretch>
        </p:blipFill>
        <p:spPr>
          <a:xfrm>
            <a:off x="3542300" y="922663"/>
            <a:ext cx="4711650" cy="3298175"/>
          </a:xfrm>
          <a:prstGeom prst="rect">
            <a:avLst/>
          </a:prstGeom>
          <a:noFill/>
          <a:ln>
            <a:noFill/>
          </a:ln>
        </p:spPr>
      </p:pic>
      <p:sp>
        <p:nvSpPr>
          <p:cNvPr id="206" name="Shape 206"/>
          <p:cNvSpPr/>
          <p:nvPr/>
        </p:nvSpPr>
        <p:spPr>
          <a:xfrm rot="-1257761">
            <a:off x="1578744" y="474730"/>
            <a:ext cx="3221043" cy="3065890"/>
          </a:xfrm>
          <a:prstGeom prst="irregularSeal1">
            <a:avLst/>
          </a:prstGeom>
          <a:solidFill>
            <a:srgbClr val="B4A7D6"/>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t>¡Doh!</a:t>
            </a:r>
            <a:endParaRPr b="1" sz="4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Coquí se </a:t>
            </a:r>
            <a:r>
              <a:rPr lang="en" sz="3000"/>
              <a:t>olvidó</a:t>
            </a:r>
            <a:r>
              <a:rPr lang="en" sz="3000"/>
              <a:t> los pantalones…</a:t>
            </a:r>
            <a:endParaRPr sz="3000"/>
          </a:p>
        </p:txBody>
      </p:sp>
      <p:pic>
        <p:nvPicPr>
          <p:cNvPr id="212" name="Shape 212"/>
          <p:cNvPicPr preferRelativeResize="0"/>
          <p:nvPr/>
        </p:nvPicPr>
        <p:blipFill>
          <a:blip r:embed="rId3">
            <a:alphaModFix/>
          </a:blip>
          <a:stretch>
            <a:fillRect/>
          </a:stretch>
        </p:blipFill>
        <p:spPr>
          <a:xfrm>
            <a:off x="3895800" y="480463"/>
            <a:ext cx="2973325" cy="4539450"/>
          </a:xfrm>
          <a:prstGeom prst="rect">
            <a:avLst/>
          </a:prstGeom>
          <a:noFill/>
          <a:ln>
            <a:noFill/>
          </a:ln>
        </p:spPr>
      </p:pic>
      <p:pic>
        <p:nvPicPr>
          <p:cNvPr id="213" name="Shape 213"/>
          <p:cNvPicPr preferRelativeResize="0"/>
          <p:nvPr/>
        </p:nvPicPr>
        <p:blipFill>
          <a:blip r:embed="rId4">
            <a:alphaModFix/>
          </a:blip>
          <a:stretch>
            <a:fillRect/>
          </a:stretch>
        </p:blipFill>
        <p:spPr>
          <a:xfrm>
            <a:off x="4160675" y="3956863"/>
            <a:ext cx="1027800" cy="1063050"/>
          </a:xfrm>
          <a:prstGeom prst="rect">
            <a:avLst/>
          </a:prstGeom>
          <a:noFill/>
          <a:ln>
            <a:noFill/>
          </a:ln>
        </p:spPr>
      </p:pic>
      <p:pic>
        <p:nvPicPr>
          <p:cNvPr id="214" name="Shape 214"/>
          <p:cNvPicPr preferRelativeResize="0"/>
          <p:nvPr/>
        </p:nvPicPr>
        <p:blipFill>
          <a:blip r:embed="rId4">
            <a:alphaModFix/>
          </a:blip>
          <a:stretch>
            <a:fillRect/>
          </a:stretch>
        </p:blipFill>
        <p:spPr>
          <a:xfrm flipH="1">
            <a:off x="5552750" y="3956863"/>
            <a:ext cx="1027800" cy="1063050"/>
          </a:xfrm>
          <a:prstGeom prst="rect">
            <a:avLst/>
          </a:prstGeom>
          <a:noFill/>
          <a:ln>
            <a:noFill/>
          </a:ln>
        </p:spPr>
      </p:pic>
      <p:pic>
        <p:nvPicPr>
          <p:cNvPr id="215" name="Shape 215"/>
          <p:cNvPicPr preferRelativeResize="0"/>
          <p:nvPr/>
        </p:nvPicPr>
        <p:blipFill>
          <a:blip r:embed="rId5">
            <a:alphaModFix/>
          </a:blip>
          <a:stretch>
            <a:fillRect/>
          </a:stretch>
        </p:blipFill>
        <p:spPr>
          <a:xfrm>
            <a:off x="3959400" y="4166888"/>
            <a:ext cx="1324500" cy="947800"/>
          </a:xfrm>
          <a:prstGeom prst="rect">
            <a:avLst/>
          </a:prstGeom>
          <a:noFill/>
          <a:ln>
            <a:noFill/>
          </a:ln>
        </p:spPr>
      </p:pic>
      <p:pic>
        <p:nvPicPr>
          <p:cNvPr id="216" name="Shape 216"/>
          <p:cNvPicPr preferRelativeResize="0"/>
          <p:nvPr/>
        </p:nvPicPr>
        <p:blipFill>
          <a:blip r:embed="rId5">
            <a:alphaModFix/>
          </a:blip>
          <a:stretch>
            <a:fillRect/>
          </a:stretch>
        </p:blipFill>
        <p:spPr>
          <a:xfrm flipH="1">
            <a:off x="5467975" y="4166888"/>
            <a:ext cx="1324500" cy="947800"/>
          </a:xfrm>
          <a:prstGeom prst="rect">
            <a:avLst/>
          </a:prstGeom>
          <a:noFill/>
          <a:ln>
            <a:noFill/>
          </a:ln>
        </p:spPr>
      </p:pic>
      <p:pic>
        <p:nvPicPr>
          <p:cNvPr id="217" name="Shape 217"/>
          <p:cNvPicPr preferRelativeResize="0"/>
          <p:nvPr/>
        </p:nvPicPr>
        <p:blipFill>
          <a:blip r:embed="rId6">
            <a:alphaModFix/>
          </a:blip>
          <a:stretch>
            <a:fillRect/>
          </a:stretch>
        </p:blipFill>
        <p:spPr>
          <a:xfrm>
            <a:off x="4438225" y="28813"/>
            <a:ext cx="1958149" cy="1197300"/>
          </a:xfrm>
          <a:prstGeom prst="rect">
            <a:avLst/>
          </a:prstGeom>
          <a:noFill/>
          <a:ln>
            <a:noFill/>
          </a:ln>
        </p:spPr>
      </p:pic>
      <p:pic>
        <p:nvPicPr>
          <p:cNvPr id="218" name="Shape 218"/>
          <p:cNvPicPr preferRelativeResize="0"/>
          <p:nvPr/>
        </p:nvPicPr>
        <p:blipFill>
          <a:blip r:embed="rId7">
            <a:alphaModFix/>
          </a:blip>
          <a:stretch>
            <a:fillRect/>
          </a:stretch>
        </p:blipFill>
        <p:spPr>
          <a:xfrm>
            <a:off x="4355500" y="1758063"/>
            <a:ext cx="1958150" cy="1269300"/>
          </a:xfrm>
          <a:prstGeom prst="rect">
            <a:avLst/>
          </a:prstGeom>
          <a:noFill/>
          <a:ln>
            <a:noFill/>
          </a:ln>
        </p:spPr>
      </p:pic>
      <p:pic>
        <p:nvPicPr>
          <p:cNvPr id="219" name="Shape 219"/>
          <p:cNvPicPr preferRelativeResize="0"/>
          <p:nvPr/>
        </p:nvPicPr>
        <p:blipFill>
          <a:blip r:embed="rId8">
            <a:alphaModFix/>
          </a:blip>
          <a:stretch>
            <a:fillRect/>
          </a:stretch>
        </p:blipFill>
        <p:spPr>
          <a:xfrm rot="-5908129">
            <a:off x="3851805" y="2467308"/>
            <a:ext cx="676864" cy="769634"/>
          </a:xfrm>
          <a:prstGeom prst="rect">
            <a:avLst/>
          </a:prstGeom>
          <a:noFill/>
          <a:ln>
            <a:noFill/>
          </a:ln>
        </p:spPr>
      </p:pic>
      <p:pic>
        <p:nvPicPr>
          <p:cNvPr id="220" name="Shape 220"/>
          <p:cNvPicPr preferRelativeResize="0"/>
          <p:nvPr/>
        </p:nvPicPr>
        <p:blipFill>
          <a:blip r:embed="rId8">
            <a:alphaModFix/>
          </a:blip>
          <a:stretch>
            <a:fillRect/>
          </a:stretch>
        </p:blipFill>
        <p:spPr>
          <a:xfrm flipH="1" rot="5908129">
            <a:off x="6250455" y="2467308"/>
            <a:ext cx="676864" cy="769634"/>
          </a:xfrm>
          <a:prstGeom prst="rect">
            <a:avLst/>
          </a:prstGeom>
          <a:noFill/>
          <a:ln>
            <a:noFill/>
          </a:ln>
        </p:spPr>
      </p:pic>
      <p:sp>
        <p:nvSpPr>
          <p:cNvPr id="221" name="Shape 221"/>
          <p:cNvSpPr/>
          <p:nvPr/>
        </p:nvSpPr>
        <p:spPr>
          <a:xfrm>
            <a:off x="6509600" y="201700"/>
            <a:ext cx="2411400" cy="1916100"/>
          </a:xfrm>
          <a:prstGeom prst="cloudCallout">
            <a:avLst>
              <a:gd fmla="val -70249" name="adj1"/>
              <a:gd fmla="val -18108" name="adj2"/>
            </a:avLst>
          </a:prstGeom>
          <a:solidFill>
            <a:srgbClr val="FFFF00"/>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222" name="Shape 222"/>
          <p:cNvPicPr preferRelativeResize="0"/>
          <p:nvPr/>
        </p:nvPicPr>
        <p:blipFill>
          <a:blip r:embed="rId9">
            <a:alphaModFix/>
          </a:blip>
          <a:stretch>
            <a:fillRect/>
          </a:stretch>
        </p:blipFill>
        <p:spPr>
          <a:xfrm>
            <a:off x="7073838" y="588925"/>
            <a:ext cx="1282925" cy="10630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145525" y="130750"/>
            <a:ext cx="4668000" cy="106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Coquí regresa a casa y se quita…</a:t>
            </a:r>
            <a:endParaRPr sz="3000"/>
          </a:p>
          <a:p>
            <a:pPr indent="0" lvl="0" marL="0" rtl="0" algn="l">
              <a:spcBef>
                <a:spcPts val="0"/>
              </a:spcBef>
              <a:spcAft>
                <a:spcPts val="0"/>
              </a:spcAft>
              <a:buNone/>
            </a:pPr>
            <a:r>
              <a:t/>
            </a:r>
            <a:endParaRPr sz="3000"/>
          </a:p>
        </p:txBody>
      </p:sp>
      <p:pic>
        <p:nvPicPr>
          <p:cNvPr id="228" name="Shape 228"/>
          <p:cNvPicPr preferRelativeResize="0"/>
          <p:nvPr/>
        </p:nvPicPr>
        <p:blipFill>
          <a:blip r:embed="rId3">
            <a:alphaModFix/>
          </a:blip>
          <a:stretch>
            <a:fillRect/>
          </a:stretch>
        </p:blipFill>
        <p:spPr>
          <a:xfrm>
            <a:off x="4895150" y="451650"/>
            <a:ext cx="2973325" cy="4539450"/>
          </a:xfrm>
          <a:prstGeom prst="rect">
            <a:avLst/>
          </a:prstGeom>
          <a:noFill/>
          <a:ln>
            <a:noFill/>
          </a:ln>
        </p:spPr>
      </p:pic>
      <p:pic>
        <p:nvPicPr>
          <p:cNvPr id="229" name="Shape 229"/>
          <p:cNvPicPr preferRelativeResize="0"/>
          <p:nvPr/>
        </p:nvPicPr>
        <p:blipFill>
          <a:blip r:embed="rId4">
            <a:alphaModFix/>
          </a:blip>
          <a:stretch>
            <a:fillRect/>
          </a:stretch>
        </p:blipFill>
        <p:spPr>
          <a:xfrm>
            <a:off x="5160025" y="3928050"/>
            <a:ext cx="1027800" cy="1063050"/>
          </a:xfrm>
          <a:prstGeom prst="rect">
            <a:avLst/>
          </a:prstGeom>
          <a:noFill/>
          <a:ln>
            <a:noFill/>
          </a:ln>
        </p:spPr>
      </p:pic>
      <p:pic>
        <p:nvPicPr>
          <p:cNvPr id="230" name="Shape 230"/>
          <p:cNvPicPr preferRelativeResize="0"/>
          <p:nvPr/>
        </p:nvPicPr>
        <p:blipFill>
          <a:blip r:embed="rId4">
            <a:alphaModFix/>
          </a:blip>
          <a:stretch>
            <a:fillRect/>
          </a:stretch>
        </p:blipFill>
        <p:spPr>
          <a:xfrm flipH="1">
            <a:off x="6552100" y="3928050"/>
            <a:ext cx="1027800" cy="1063050"/>
          </a:xfrm>
          <a:prstGeom prst="rect">
            <a:avLst/>
          </a:prstGeom>
          <a:noFill/>
          <a:ln>
            <a:noFill/>
          </a:ln>
        </p:spPr>
      </p:pic>
      <p:pic>
        <p:nvPicPr>
          <p:cNvPr id="231" name="Shape 231"/>
          <p:cNvPicPr preferRelativeResize="0"/>
          <p:nvPr/>
        </p:nvPicPr>
        <p:blipFill>
          <a:blip r:embed="rId5">
            <a:alphaModFix/>
          </a:blip>
          <a:stretch>
            <a:fillRect/>
          </a:stretch>
        </p:blipFill>
        <p:spPr>
          <a:xfrm>
            <a:off x="4958750" y="4138075"/>
            <a:ext cx="1324500" cy="947800"/>
          </a:xfrm>
          <a:prstGeom prst="rect">
            <a:avLst/>
          </a:prstGeom>
          <a:noFill/>
          <a:ln>
            <a:noFill/>
          </a:ln>
        </p:spPr>
      </p:pic>
      <p:pic>
        <p:nvPicPr>
          <p:cNvPr id="232" name="Shape 232"/>
          <p:cNvPicPr preferRelativeResize="0"/>
          <p:nvPr/>
        </p:nvPicPr>
        <p:blipFill>
          <a:blip r:embed="rId5">
            <a:alphaModFix/>
          </a:blip>
          <a:stretch>
            <a:fillRect/>
          </a:stretch>
        </p:blipFill>
        <p:spPr>
          <a:xfrm flipH="1">
            <a:off x="6467325" y="4138075"/>
            <a:ext cx="1324500" cy="947800"/>
          </a:xfrm>
          <a:prstGeom prst="rect">
            <a:avLst/>
          </a:prstGeom>
          <a:noFill/>
          <a:ln>
            <a:noFill/>
          </a:ln>
        </p:spPr>
      </p:pic>
      <p:pic>
        <p:nvPicPr>
          <p:cNvPr id="233" name="Shape 233"/>
          <p:cNvPicPr preferRelativeResize="0"/>
          <p:nvPr/>
        </p:nvPicPr>
        <p:blipFill>
          <a:blip r:embed="rId6">
            <a:alphaModFix/>
          </a:blip>
          <a:stretch>
            <a:fillRect/>
          </a:stretch>
        </p:blipFill>
        <p:spPr>
          <a:xfrm>
            <a:off x="5437575" y="0"/>
            <a:ext cx="1958149" cy="1197300"/>
          </a:xfrm>
          <a:prstGeom prst="rect">
            <a:avLst/>
          </a:prstGeom>
          <a:noFill/>
          <a:ln>
            <a:noFill/>
          </a:ln>
        </p:spPr>
      </p:pic>
      <p:pic>
        <p:nvPicPr>
          <p:cNvPr id="234" name="Shape 234"/>
          <p:cNvPicPr preferRelativeResize="0"/>
          <p:nvPr/>
        </p:nvPicPr>
        <p:blipFill>
          <a:blip r:embed="rId7">
            <a:alphaModFix/>
          </a:blip>
          <a:stretch>
            <a:fillRect/>
          </a:stretch>
        </p:blipFill>
        <p:spPr>
          <a:xfrm>
            <a:off x="5354850" y="1729250"/>
            <a:ext cx="1958150" cy="1269300"/>
          </a:xfrm>
          <a:prstGeom prst="rect">
            <a:avLst/>
          </a:prstGeom>
          <a:noFill/>
          <a:ln>
            <a:noFill/>
          </a:ln>
        </p:spPr>
      </p:pic>
      <p:pic>
        <p:nvPicPr>
          <p:cNvPr id="235" name="Shape 235"/>
          <p:cNvPicPr preferRelativeResize="0"/>
          <p:nvPr/>
        </p:nvPicPr>
        <p:blipFill>
          <a:blip r:embed="rId8">
            <a:alphaModFix/>
          </a:blip>
          <a:stretch>
            <a:fillRect/>
          </a:stretch>
        </p:blipFill>
        <p:spPr>
          <a:xfrm rot="-5908129">
            <a:off x="4851155" y="2438495"/>
            <a:ext cx="676864" cy="769634"/>
          </a:xfrm>
          <a:prstGeom prst="rect">
            <a:avLst/>
          </a:prstGeom>
          <a:noFill/>
          <a:ln>
            <a:noFill/>
          </a:ln>
        </p:spPr>
      </p:pic>
      <p:pic>
        <p:nvPicPr>
          <p:cNvPr id="236" name="Shape 236"/>
          <p:cNvPicPr preferRelativeResize="0"/>
          <p:nvPr/>
        </p:nvPicPr>
        <p:blipFill>
          <a:blip r:embed="rId8">
            <a:alphaModFix/>
          </a:blip>
          <a:stretch>
            <a:fillRect/>
          </a:stretch>
        </p:blipFill>
        <p:spPr>
          <a:xfrm flipH="1" rot="5908129">
            <a:off x="7249805" y="2438495"/>
            <a:ext cx="676864" cy="769634"/>
          </a:xfrm>
          <a:prstGeom prst="rect">
            <a:avLst/>
          </a:prstGeom>
          <a:noFill/>
          <a:ln>
            <a:noFill/>
          </a:ln>
        </p:spPr>
      </p:pic>
      <p:sp>
        <p:nvSpPr>
          <p:cNvPr id="237" name="Shape 237"/>
          <p:cNvSpPr txBox="1"/>
          <p:nvPr/>
        </p:nvSpPr>
        <p:spPr>
          <a:xfrm>
            <a:off x="842875" y="1193950"/>
            <a:ext cx="2053800" cy="782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3000">
                <a:solidFill>
                  <a:srgbClr val="FFFFFF"/>
                </a:solidFill>
              </a:rPr>
              <a:t>La gorra</a:t>
            </a:r>
            <a:endParaRPr sz="3000">
              <a:solidFill>
                <a:srgbClr val="FFFFFF"/>
              </a:solidFill>
            </a:endParaRPr>
          </a:p>
        </p:txBody>
      </p:sp>
      <p:sp>
        <p:nvSpPr>
          <p:cNvPr id="238" name="Shape 238"/>
          <p:cNvSpPr txBox="1"/>
          <p:nvPr/>
        </p:nvSpPr>
        <p:spPr>
          <a:xfrm>
            <a:off x="842875" y="1866600"/>
            <a:ext cx="23046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bufanda</a:t>
            </a:r>
            <a:endParaRPr sz="3000">
              <a:solidFill>
                <a:srgbClr val="FFFFFF"/>
              </a:solidFill>
            </a:endParaRPr>
          </a:p>
        </p:txBody>
      </p:sp>
      <p:sp>
        <p:nvSpPr>
          <p:cNvPr id="239" name="Shape 239"/>
          <p:cNvSpPr txBox="1"/>
          <p:nvPr/>
        </p:nvSpPr>
        <p:spPr>
          <a:xfrm>
            <a:off x="842875" y="2506150"/>
            <a:ext cx="24525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Los guantes</a:t>
            </a:r>
            <a:endParaRPr sz="3000">
              <a:solidFill>
                <a:srgbClr val="FFFFFF"/>
              </a:solidFill>
            </a:endParaRPr>
          </a:p>
        </p:txBody>
      </p:sp>
      <p:sp>
        <p:nvSpPr>
          <p:cNvPr id="240" name="Shape 240"/>
          <p:cNvSpPr txBox="1"/>
          <p:nvPr/>
        </p:nvSpPr>
        <p:spPr>
          <a:xfrm>
            <a:off x="904700" y="3214725"/>
            <a:ext cx="20538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Las botas</a:t>
            </a:r>
            <a:endParaRPr sz="30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3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2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3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23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Coquí </a:t>
            </a:r>
            <a:r>
              <a:rPr b="1" lang="en" sz="3000" u="sng">
                <a:solidFill>
                  <a:srgbClr val="FF0000"/>
                </a:solidFill>
              </a:rPr>
              <a:t>no</a:t>
            </a:r>
            <a:r>
              <a:rPr lang="en" sz="3000"/>
              <a:t> se quita las medias…</a:t>
            </a:r>
            <a:endParaRPr sz="3000"/>
          </a:p>
        </p:txBody>
      </p:sp>
      <p:pic>
        <p:nvPicPr>
          <p:cNvPr id="246" name="Shape 246"/>
          <p:cNvPicPr preferRelativeResize="0"/>
          <p:nvPr/>
        </p:nvPicPr>
        <p:blipFill>
          <a:blip r:embed="rId3">
            <a:alphaModFix/>
          </a:blip>
          <a:stretch>
            <a:fillRect/>
          </a:stretch>
        </p:blipFill>
        <p:spPr>
          <a:xfrm>
            <a:off x="4895150" y="152400"/>
            <a:ext cx="2973325" cy="4838700"/>
          </a:xfrm>
          <a:prstGeom prst="rect">
            <a:avLst/>
          </a:prstGeom>
          <a:noFill/>
          <a:ln>
            <a:noFill/>
          </a:ln>
        </p:spPr>
      </p:pic>
      <p:pic>
        <p:nvPicPr>
          <p:cNvPr id="247" name="Shape 247"/>
          <p:cNvPicPr preferRelativeResize="0"/>
          <p:nvPr/>
        </p:nvPicPr>
        <p:blipFill>
          <a:blip r:embed="rId4">
            <a:alphaModFix/>
          </a:blip>
          <a:stretch>
            <a:fillRect/>
          </a:stretch>
        </p:blipFill>
        <p:spPr>
          <a:xfrm>
            <a:off x="5160025" y="3928050"/>
            <a:ext cx="1027800" cy="1063050"/>
          </a:xfrm>
          <a:prstGeom prst="rect">
            <a:avLst/>
          </a:prstGeom>
          <a:noFill/>
          <a:ln>
            <a:noFill/>
          </a:ln>
        </p:spPr>
      </p:pic>
      <p:pic>
        <p:nvPicPr>
          <p:cNvPr id="248" name="Shape 248"/>
          <p:cNvPicPr preferRelativeResize="0"/>
          <p:nvPr/>
        </p:nvPicPr>
        <p:blipFill>
          <a:blip r:embed="rId4">
            <a:alphaModFix/>
          </a:blip>
          <a:stretch>
            <a:fillRect/>
          </a:stretch>
        </p:blipFill>
        <p:spPr>
          <a:xfrm flipH="1">
            <a:off x="6552100" y="3928050"/>
            <a:ext cx="1027800" cy="1063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type="title"/>
          </p:nvPr>
        </p:nvSpPr>
        <p:spPr>
          <a:xfrm>
            <a:off x="169525" y="449900"/>
            <a:ext cx="3909900" cy="4240200"/>
          </a:xfrm>
          <a:prstGeom prst="rect">
            <a:avLst/>
          </a:prstGeom>
        </p:spPr>
        <p:txBody>
          <a:bodyPr anchorCtr="0" anchor="ctr" bIns="91425" lIns="91425" spcFirstLastPara="1" rIns="91425" wrap="square" tIns="91425">
            <a:noAutofit/>
          </a:bodyPr>
          <a:lstStyle/>
          <a:p>
            <a:pPr indent="0" lvl="0" marL="0" algn="l">
              <a:spcBef>
                <a:spcPts val="0"/>
              </a:spcBef>
              <a:spcAft>
                <a:spcPts val="0"/>
              </a:spcAft>
              <a:buNone/>
            </a:pPr>
            <a:r>
              <a:rPr lang="en" sz="3000"/>
              <a:t>Coquí</a:t>
            </a:r>
            <a:r>
              <a:rPr lang="en" sz="3000"/>
              <a:t> es una rana muy feliz.</a:t>
            </a:r>
            <a:endParaRPr sz="3000"/>
          </a:p>
          <a:p>
            <a:pPr indent="0" lvl="0" marL="0" algn="l">
              <a:spcBef>
                <a:spcPts val="0"/>
              </a:spcBef>
              <a:spcAft>
                <a:spcPts val="0"/>
              </a:spcAft>
              <a:buNone/>
            </a:pPr>
            <a:r>
              <a:t/>
            </a:r>
            <a:endParaRPr sz="3000"/>
          </a:p>
          <a:p>
            <a:pPr indent="0" lvl="0" marL="0" rtl="0" algn="l">
              <a:spcBef>
                <a:spcPts val="0"/>
              </a:spcBef>
              <a:spcAft>
                <a:spcPts val="0"/>
              </a:spcAft>
              <a:buNone/>
            </a:pPr>
            <a:r>
              <a:rPr lang="en" sz="3000"/>
              <a:t>Coquí </a:t>
            </a:r>
            <a:r>
              <a:rPr lang="en" sz="3000"/>
              <a:t> es muy pequeño.</a:t>
            </a:r>
            <a:endParaRPr sz="3000"/>
          </a:p>
        </p:txBody>
      </p:sp>
      <p:pic>
        <p:nvPicPr>
          <p:cNvPr id="62" name="Shape 62"/>
          <p:cNvPicPr preferRelativeResize="0"/>
          <p:nvPr/>
        </p:nvPicPr>
        <p:blipFill>
          <a:blip r:embed="rId3">
            <a:alphaModFix/>
          </a:blip>
          <a:stretch>
            <a:fillRect/>
          </a:stretch>
        </p:blipFill>
        <p:spPr>
          <a:xfrm rot="-1014262">
            <a:off x="3926193" y="554275"/>
            <a:ext cx="2872040" cy="2521651"/>
          </a:xfrm>
          <a:prstGeom prst="rect">
            <a:avLst/>
          </a:prstGeom>
          <a:noFill/>
          <a:ln>
            <a:noFill/>
          </a:ln>
        </p:spPr>
      </p:pic>
      <p:pic>
        <p:nvPicPr>
          <p:cNvPr id="63" name="Shape 63"/>
          <p:cNvPicPr preferRelativeResize="0"/>
          <p:nvPr/>
        </p:nvPicPr>
        <p:blipFill>
          <a:blip r:embed="rId4">
            <a:alphaModFix/>
          </a:blip>
          <a:stretch>
            <a:fillRect/>
          </a:stretch>
        </p:blipFill>
        <p:spPr>
          <a:xfrm rot="875863">
            <a:off x="6032673" y="2058998"/>
            <a:ext cx="2370630" cy="23706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Coquí se pone los pantalones...</a:t>
            </a:r>
            <a:endParaRPr sz="3000"/>
          </a:p>
        </p:txBody>
      </p:sp>
      <p:pic>
        <p:nvPicPr>
          <p:cNvPr id="254" name="Shape 254"/>
          <p:cNvPicPr preferRelativeResize="0"/>
          <p:nvPr/>
        </p:nvPicPr>
        <p:blipFill>
          <a:blip r:embed="rId3">
            <a:alphaModFix/>
          </a:blip>
          <a:stretch>
            <a:fillRect/>
          </a:stretch>
        </p:blipFill>
        <p:spPr>
          <a:xfrm>
            <a:off x="4895150" y="152400"/>
            <a:ext cx="2973325" cy="4838700"/>
          </a:xfrm>
          <a:prstGeom prst="rect">
            <a:avLst/>
          </a:prstGeom>
          <a:noFill/>
          <a:ln>
            <a:noFill/>
          </a:ln>
        </p:spPr>
      </p:pic>
      <p:pic>
        <p:nvPicPr>
          <p:cNvPr id="255" name="Shape 255"/>
          <p:cNvPicPr preferRelativeResize="0"/>
          <p:nvPr/>
        </p:nvPicPr>
        <p:blipFill>
          <a:blip r:embed="rId4">
            <a:alphaModFix/>
          </a:blip>
          <a:stretch>
            <a:fillRect/>
          </a:stretch>
        </p:blipFill>
        <p:spPr>
          <a:xfrm>
            <a:off x="5160025" y="3928050"/>
            <a:ext cx="1027800" cy="1063050"/>
          </a:xfrm>
          <a:prstGeom prst="rect">
            <a:avLst/>
          </a:prstGeom>
          <a:noFill/>
          <a:ln>
            <a:noFill/>
          </a:ln>
        </p:spPr>
      </p:pic>
      <p:pic>
        <p:nvPicPr>
          <p:cNvPr id="256" name="Shape 256"/>
          <p:cNvPicPr preferRelativeResize="0"/>
          <p:nvPr/>
        </p:nvPicPr>
        <p:blipFill>
          <a:blip r:embed="rId4">
            <a:alphaModFix/>
          </a:blip>
          <a:stretch>
            <a:fillRect/>
          </a:stretch>
        </p:blipFill>
        <p:spPr>
          <a:xfrm flipH="1">
            <a:off x="6552100" y="3928050"/>
            <a:ext cx="1027800" cy="1063050"/>
          </a:xfrm>
          <a:prstGeom prst="rect">
            <a:avLst/>
          </a:prstGeom>
          <a:noFill/>
          <a:ln>
            <a:noFill/>
          </a:ln>
        </p:spPr>
      </p:pic>
      <p:pic>
        <p:nvPicPr>
          <p:cNvPr id="257" name="Shape 257"/>
          <p:cNvPicPr preferRelativeResize="0"/>
          <p:nvPr/>
        </p:nvPicPr>
        <p:blipFill>
          <a:blip r:embed="rId5">
            <a:alphaModFix/>
          </a:blip>
          <a:stretch>
            <a:fillRect/>
          </a:stretch>
        </p:blipFill>
        <p:spPr>
          <a:xfrm>
            <a:off x="5391050" y="2787200"/>
            <a:ext cx="1981500" cy="154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pic>
        <p:nvPicPr>
          <p:cNvPr id="262" name="Shape 262"/>
          <p:cNvPicPr preferRelativeResize="0"/>
          <p:nvPr/>
        </p:nvPicPr>
        <p:blipFill>
          <a:blip r:embed="rId3">
            <a:alphaModFix/>
          </a:blip>
          <a:stretch>
            <a:fillRect/>
          </a:stretch>
        </p:blipFill>
        <p:spPr>
          <a:xfrm>
            <a:off x="4895150" y="152400"/>
            <a:ext cx="2973325" cy="4838700"/>
          </a:xfrm>
          <a:prstGeom prst="rect">
            <a:avLst/>
          </a:prstGeom>
          <a:noFill/>
          <a:ln>
            <a:noFill/>
          </a:ln>
        </p:spPr>
      </p:pic>
      <p:pic>
        <p:nvPicPr>
          <p:cNvPr id="263" name="Shape 263"/>
          <p:cNvPicPr preferRelativeResize="0"/>
          <p:nvPr/>
        </p:nvPicPr>
        <p:blipFill>
          <a:blip r:embed="rId4">
            <a:alphaModFix/>
          </a:blip>
          <a:stretch>
            <a:fillRect/>
          </a:stretch>
        </p:blipFill>
        <p:spPr>
          <a:xfrm>
            <a:off x="5160025" y="3928050"/>
            <a:ext cx="1027800" cy="1063050"/>
          </a:xfrm>
          <a:prstGeom prst="rect">
            <a:avLst/>
          </a:prstGeom>
          <a:noFill/>
          <a:ln>
            <a:noFill/>
          </a:ln>
        </p:spPr>
      </p:pic>
      <p:pic>
        <p:nvPicPr>
          <p:cNvPr id="264" name="Shape 264"/>
          <p:cNvPicPr preferRelativeResize="0"/>
          <p:nvPr/>
        </p:nvPicPr>
        <p:blipFill>
          <a:blip r:embed="rId4">
            <a:alphaModFix/>
          </a:blip>
          <a:stretch>
            <a:fillRect/>
          </a:stretch>
        </p:blipFill>
        <p:spPr>
          <a:xfrm flipH="1">
            <a:off x="6552100" y="3928050"/>
            <a:ext cx="1027800" cy="1063050"/>
          </a:xfrm>
          <a:prstGeom prst="rect">
            <a:avLst/>
          </a:prstGeom>
          <a:noFill/>
          <a:ln>
            <a:noFill/>
          </a:ln>
        </p:spPr>
      </p:pic>
      <p:pic>
        <p:nvPicPr>
          <p:cNvPr id="265" name="Shape 265"/>
          <p:cNvPicPr preferRelativeResize="0"/>
          <p:nvPr/>
        </p:nvPicPr>
        <p:blipFill>
          <a:blip r:embed="rId5">
            <a:alphaModFix/>
          </a:blip>
          <a:stretch>
            <a:fillRect/>
          </a:stretch>
        </p:blipFill>
        <p:spPr>
          <a:xfrm>
            <a:off x="5391050" y="2787200"/>
            <a:ext cx="1981500" cy="1549500"/>
          </a:xfrm>
          <a:prstGeom prst="rect">
            <a:avLst/>
          </a:prstGeom>
          <a:noFill/>
          <a:ln>
            <a:noFill/>
          </a:ln>
        </p:spPr>
      </p:pic>
      <p:sp>
        <p:nvSpPr>
          <p:cNvPr id="266" name="Shape 266"/>
          <p:cNvSpPr txBox="1"/>
          <p:nvPr>
            <p:ph idx="4294967295"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Coquí se pone las botas...</a:t>
            </a:r>
            <a:endParaRPr sz="3000"/>
          </a:p>
        </p:txBody>
      </p:sp>
      <p:pic>
        <p:nvPicPr>
          <p:cNvPr id="267" name="Shape 267"/>
          <p:cNvPicPr preferRelativeResize="0"/>
          <p:nvPr/>
        </p:nvPicPr>
        <p:blipFill>
          <a:blip r:embed="rId6">
            <a:alphaModFix/>
          </a:blip>
          <a:stretch>
            <a:fillRect/>
          </a:stretch>
        </p:blipFill>
        <p:spPr>
          <a:xfrm>
            <a:off x="4958750" y="4138075"/>
            <a:ext cx="1324500" cy="947800"/>
          </a:xfrm>
          <a:prstGeom prst="rect">
            <a:avLst/>
          </a:prstGeom>
          <a:noFill/>
          <a:ln>
            <a:noFill/>
          </a:ln>
        </p:spPr>
      </p:pic>
      <p:pic>
        <p:nvPicPr>
          <p:cNvPr id="268" name="Shape 268"/>
          <p:cNvPicPr preferRelativeResize="0"/>
          <p:nvPr/>
        </p:nvPicPr>
        <p:blipFill>
          <a:blip r:embed="rId6">
            <a:alphaModFix/>
          </a:blip>
          <a:stretch>
            <a:fillRect/>
          </a:stretch>
        </p:blipFill>
        <p:spPr>
          <a:xfrm flipH="1">
            <a:off x="6467325" y="4138075"/>
            <a:ext cx="1324500" cy="947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idx="4294967295"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Coquí se pone la gorra...</a:t>
            </a:r>
            <a:endParaRPr sz="3000"/>
          </a:p>
        </p:txBody>
      </p:sp>
      <p:pic>
        <p:nvPicPr>
          <p:cNvPr id="274" name="Shape 274"/>
          <p:cNvPicPr preferRelativeResize="0"/>
          <p:nvPr/>
        </p:nvPicPr>
        <p:blipFill>
          <a:blip r:embed="rId3">
            <a:alphaModFix/>
          </a:blip>
          <a:stretch>
            <a:fillRect/>
          </a:stretch>
        </p:blipFill>
        <p:spPr>
          <a:xfrm>
            <a:off x="4895150" y="451650"/>
            <a:ext cx="2973325" cy="4539450"/>
          </a:xfrm>
          <a:prstGeom prst="rect">
            <a:avLst/>
          </a:prstGeom>
          <a:noFill/>
          <a:ln>
            <a:noFill/>
          </a:ln>
        </p:spPr>
      </p:pic>
      <p:pic>
        <p:nvPicPr>
          <p:cNvPr id="275" name="Shape 275"/>
          <p:cNvPicPr preferRelativeResize="0"/>
          <p:nvPr/>
        </p:nvPicPr>
        <p:blipFill>
          <a:blip r:embed="rId4">
            <a:alphaModFix/>
          </a:blip>
          <a:stretch>
            <a:fillRect/>
          </a:stretch>
        </p:blipFill>
        <p:spPr>
          <a:xfrm>
            <a:off x="5160025" y="3928050"/>
            <a:ext cx="1027800" cy="1063050"/>
          </a:xfrm>
          <a:prstGeom prst="rect">
            <a:avLst/>
          </a:prstGeom>
          <a:noFill/>
          <a:ln>
            <a:noFill/>
          </a:ln>
        </p:spPr>
      </p:pic>
      <p:pic>
        <p:nvPicPr>
          <p:cNvPr id="276" name="Shape 276"/>
          <p:cNvPicPr preferRelativeResize="0"/>
          <p:nvPr/>
        </p:nvPicPr>
        <p:blipFill>
          <a:blip r:embed="rId4">
            <a:alphaModFix/>
          </a:blip>
          <a:stretch>
            <a:fillRect/>
          </a:stretch>
        </p:blipFill>
        <p:spPr>
          <a:xfrm flipH="1">
            <a:off x="6552100" y="3928050"/>
            <a:ext cx="1027800" cy="1063050"/>
          </a:xfrm>
          <a:prstGeom prst="rect">
            <a:avLst/>
          </a:prstGeom>
          <a:noFill/>
          <a:ln>
            <a:noFill/>
          </a:ln>
        </p:spPr>
      </p:pic>
      <p:pic>
        <p:nvPicPr>
          <p:cNvPr id="277" name="Shape 277"/>
          <p:cNvPicPr preferRelativeResize="0"/>
          <p:nvPr/>
        </p:nvPicPr>
        <p:blipFill>
          <a:blip r:embed="rId5">
            <a:alphaModFix/>
          </a:blip>
          <a:stretch>
            <a:fillRect/>
          </a:stretch>
        </p:blipFill>
        <p:spPr>
          <a:xfrm>
            <a:off x="5437575" y="0"/>
            <a:ext cx="1958149" cy="1197300"/>
          </a:xfrm>
          <a:prstGeom prst="rect">
            <a:avLst/>
          </a:prstGeom>
          <a:noFill/>
          <a:ln>
            <a:noFill/>
          </a:ln>
        </p:spPr>
      </p:pic>
      <p:pic>
        <p:nvPicPr>
          <p:cNvPr id="278" name="Shape 278"/>
          <p:cNvPicPr preferRelativeResize="0"/>
          <p:nvPr/>
        </p:nvPicPr>
        <p:blipFill>
          <a:blip r:embed="rId6">
            <a:alphaModFix/>
          </a:blip>
          <a:stretch>
            <a:fillRect/>
          </a:stretch>
        </p:blipFill>
        <p:spPr>
          <a:xfrm>
            <a:off x="5391050" y="2787200"/>
            <a:ext cx="1981500" cy="1549500"/>
          </a:xfrm>
          <a:prstGeom prst="rect">
            <a:avLst/>
          </a:prstGeom>
          <a:noFill/>
          <a:ln>
            <a:noFill/>
          </a:ln>
        </p:spPr>
      </p:pic>
      <p:pic>
        <p:nvPicPr>
          <p:cNvPr id="279" name="Shape 279"/>
          <p:cNvPicPr preferRelativeResize="0"/>
          <p:nvPr/>
        </p:nvPicPr>
        <p:blipFill>
          <a:blip r:embed="rId7">
            <a:alphaModFix/>
          </a:blip>
          <a:stretch>
            <a:fillRect/>
          </a:stretch>
        </p:blipFill>
        <p:spPr>
          <a:xfrm>
            <a:off x="4958750" y="4138075"/>
            <a:ext cx="1324500" cy="947800"/>
          </a:xfrm>
          <a:prstGeom prst="rect">
            <a:avLst/>
          </a:prstGeom>
          <a:noFill/>
          <a:ln>
            <a:noFill/>
          </a:ln>
        </p:spPr>
      </p:pic>
      <p:pic>
        <p:nvPicPr>
          <p:cNvPr id="280" name="Shape 280"/>
          <p:cNvPicPr preferRelativeResize="0"/>
          <p:nvPr/>
        </p:nvPicPr>
        <p:blipFill>
          <a:blip r:embed="rId7">
            <a:alphaModFix/>
          </a:blip>
          <a:stretch>
            <a:fillRect/>
          </a:stretch>
        </p:blipFill>
        <p:spPr>
          <a:xfrm flipH="1">
            <a:off x="6467325" y="4138075"/>
            <a:ext cx="1324500" cy="947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idx="4294967295"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Coquí se pone la bufanda...</a:t>
            </a:r>
            <a:endParaRPr sz="3000"/>
          </a:p>
        </p:txBody>
      </p:sp>
      <p:pic>
        <p:nvPicPr>
          <p:cNvPr id="286" name="Shape 286"/>
          <p:cNvPicPr preferRelativeResize="0"/>
          <p:nvPr/>
        </p:nvPicPr>
        <p:blipFill>
          <a:blip r:embed="rId3">
            <a:alphaModFix/>
          </a:blip>
          <a:stretch>
            <a:fillRect/>
          </a:stretch>
        </p:blipFill>
        <p:spPr>
          <a:xfrm>
            <a:off x="4895150" y="451650"/>
            <a:ext cx="2973325" cy="4539450"/>
          </a:xfrm>
          <a:prstGeom prst="rect">
            <a:avLst/>
          </a:prstGeom>
          <a:noFill/>
          <a:ln>
            <a:noFill/>
          </a:ln>
        </p:spPr>
      </p:pic>
      <p:pic>
        <p:nvPicPr>
          <p:cNvPr id="287" name="Shape 287"/>
          <p:cNvPicPr preferRelativeResize="0"/>
          <p:nvPr/>
        </p:nvPicPr>
        <p:blipFill>
          <a:blip r:embed="rId4">
            <a:alphaModFix/>
          </a:blip>
          <a:stretch>
            <a:fillRect/>
          </a:stretch>
        </p:blipFill>
        <p:spPr>
          <a:xfrm>
            <a:off x="5160025" y="3928050"/>
            <a:ext cx="1027800" cy="1063050"/>
          </a:xfrm>
          <a:prstGeom prst="rect">
            <a:avLst/>
          </a:prstGeom>
          <a:noFill/>
          <a:ln>
            <a:noFill/>
          </a:ln>
        </p:spPr>
      </p:pic>
      <p:pic>
        <p:nvPicPr>
          <p:cNvPr id="288" name="Shape 288"/>
          <p:cNvPicPr preferRelativeResize="0"/>
          <p:nvPr/>
        </p:nvPicPr>
        <p:blipFill>
          <a:blip r:embed="rId4">
            <a:alphaModFix/>
          </a:blip>
          <a:stretch>
            <a:fillRect/>
          </a:stretch>
        </p:blipFill>
        <p:spPr>
          <a:xfrm flipH="1">
            <a:off x="6552100" y="3928050"/>
            <a:ext cx="1027800" cy="1063050"/>
          </a:xfrm>
          <a:prstGeom prst="rect">
            <a:avLst/>
          </a:prstGeom>
          <a:noFill/>
          <a:ln>
            <a:noFill/>
          </a:ln>
        </p:spPr>
      </p:pic>
      <p:pic>
        <p:nvPicPr>
          <p:cNvPr id="289" name="Shape 289"/>
          <p:cNvPicPr preferRelativeResize="0"/>
          <p:nvPr/>
        </p:nvPicPr>
        <p:blipFill>
          <a:blip r:embed="rId5">
            <a:alphaModFix/>
          </a:blip>
          <a:stretch>
            <a:fillRect/>
          </a:stretch>
        </p:blipFill>
        <p:spPr>
          <a:xfrm>
            <a:off x="5437575" y="0"/>
            <a:ext cx="1958149" cy="1197300"/>
          </a:xfrm>
          <a:prstGeom prst="rect">
            <a:avLst/>
          </a:prstGeom>
          <a:noFill/>
          <a:ln>
            <a:noFill/>
          </a:ln>
        </p:spPr>
      </p:pic>
      <p:pic>
        <p:nvPicPr>
          <p:cNvPr id="290" name="Shape 290"/>
          <p:cNvPicPr preferRelativeResize="0"/>
          <p:nvPr/>
        </p:nvPicPr>
        <p:blipFill>
          <a:blip r:embed="rId6">
            <a:alphaModFix/>
          </a:blip>
          <a:stretch>
            <a:fillRect/>
          </a:stretch>
        </p:blipFill>
        <p:spPr>
          <a:xfrm>
            <a:off x="5391050" y="2787200"/>
            <a:ext cx="1981500" cy="1549500"/>
          </a:xfrm>
          <a:prstGeom prst="rect">
            <a:avLst/>
          </a:prstGeom>
          <a:noFill/>
          <a:ln>
            <a:noFill/>
          </a:ln>
        </p:spPr>
      </p:pic>
      <p:pic>
        <p:nvPicPr>
          <p:cNvPr id="291" name="Shape 291"/>
          <p:cNvPicPr preferRelativeResize="0"/>
          <p:nvPr/>
        </p:nvPicPr>
        <p:blipFill>
          <a:blip r:embed="rId7">
            <a:alphaModFix/>
          </a:blip>
          <a:stretch>
            <a:fillRect/>
          </a:stretch>
        </p:blipFill>
        <p:spPr>
          <a:xfrm>
            <a:off x="4958750" y="4138075"/>
            <a:ext cx="1324500" cy="947800"/>
          </a:xfrm>
          <a:prstGeom prst="rect">
            <a:avLst/>
          </a:prstGeom>
          <a:noFill/>
          <a:ln>
            <a:noFill/>
          </a:ln>
        </p:spPr>
      </p:pic>
      <p:pic>
        <p:nvPicPr>
          <p:cNvPr id="292" name="Shape 292"/>
          <p:cNvPicPr preferRelativeResize="0"/>
          <p:nvPr/>
        </p:nvPicPr>
        <p:blipFill>
          <a:blip r:embed="rId7">
            <a:alphaModFix/>
          </a:blip>
          <a:stretch>
            <a:fillRect/>
          </a:stretch>
        </p:blipFill>
        <p:spPr>
          <a:xfrm flipH="1">
            <a:off x="6467325" y="4138075"/>
            <a:ext cx="1324500" cy="947800"/>
          </a:xfrm>
          <a:prstGeom prst="rect">
            <a:avLst/>
          </a:prstGeom>
          <a:noFill/>
          <a:ln>
            <a:noFill/>
          </a:ln>
        </p:spPr>
      </p:pic>
      <p:pic>
        <p:nvPicPr>
          <p:cNvPr id="293" name="Shape 293"/>
          <p:cNvPicPr preferRelativeResize="0"/>
          <p:nvPr/>
        </p:nvPicPr>
        <p:blipFill>
          <a:blip r:embed="rId8">
            <a:alphaModFix/>
          </a:blip>
          <a:stretch>
            <a:fillRect/>
          </a:stretch>
        </p:blipFill>
        <p:spPr>
          <a:xfrm>
            <a:off x="5354850" y="1729250"/>
            <a:ext cx="1958150" cy="1269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Shape 298"/>
          <p:cNvSpPr txBox="1"/>
          <p:nvPr>
            <p:ph idx="4294967295"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Coquí se pone los guantes...</a:t>
            </a:r>
            <a:endParaRPr sz="3000"/>
          </a:p>
        </p:txBody>
      </p:sp>
      <p:pic>
        <p:nvPicPr>
          <p:cNvPr id="299" name="Shape 299"/>
          <p:cNvPicPr preferRelativeResize="0"/>
          <p:nvPr/>
        </p:nvPicPr>
        <p:blipFill>
          <a:blip r:embed="rId3">
            <a:alphaModFix/>
          </a:blip>
          <a:stretch>
            <a:fillRect/>
          </a:stretch>
        </p:blipFill>
        <p:spPr>
          <a:xfrm>
            <a:off x="4895150" y="451650"/>
            <a:ext cx="2973325" cy="4539450"/>
          </a:xfrm>
          <a:prstGeom prst="rect">
            <a:avLst/>
          </a:prstGeom>
          <a:noFill/>
          <a:ln>
            <a:noFill/>
          </a:ln>
        </p:spPr>
      </p:pic>
      <p:pic>
        <p:nvPicPr>
          <p:cNvPr id="300" name="Shape 300"/>
          <p:cNvPicPr preferRelativeResize="0"/>
          <p:nvPr/>
        </p:nvPicPr>
        <p:blipFill>
          <a:blip r:embed="rId4">
            <a:alphaModFix/>
          </a:blip>
          <a:stretch>
            <a:fillRect/>
          </a:stretch>
        </p:blipFill>
        <p:spPr>
          <a:xfrm>
            <a:off x="5160025" y="3928050"/>
            <a:ext cx="1027800" cy="1063050"/>
          </a:xfrm>
          <a:prstGeom prst="rect">
            <a:avLst/>
          </a:prstGeom>
          <a:noFill/>
          <a:ln>
            <a:noFill/>
          </a:ln>
        </p:spPr>
      </p:pic>
      <p:pic>
        <p:nvPicPr>
          <p:cNvPr id="301" name="Shape 301"/>
          <p:cNvPicPr preferRelativeResize="0"/>
          <p:nvPr/>
        </p:nvPicPr>
        <p:blipFill>
          <a:blip r:embed="rId4">
            <a:alphaModFix/>
          </a:blip>
          <a:stretch>
            <a:fillRect/>
          </a:stretch>
        </p:blipFill>
        <p:spPr>
          <a:xfrm flipH="1">
            <a:off x="6552100" y="3928050"/>
            <a:ext cx="1027800" cy="1063050"/>
          </a:xfrm>
          <a:prstGeom prst="rect">
            <a:avLst/>
          </a:prstGeom>
          <a:noFill/>
          <a:ln>
            <a:noFill/>
          </a:ln>
        </p:spPr>
      </p:pic>
      <p:pic>
        <p:nvPicPr>
          <p:cNvPr id="302" name="Shape 302"/>
          <p:cNvPicPr preferRelativeResize="0"/>
          <p:nvPr/>
        </p:nvPicPr>
        <p:blipFill>
          <a:blip r:embed="rId5">
            <a:alphaModFix/>
          </a:blip>
          <a:stretch>
            <a:fillRect/>
          </a:stretch>
        </p:blipFill>
        <p:spPr>
          <a:xfrm>
            <a:off x="5437575" y="0"/>
            <a:ext cx="1958149" cy="1197300"/>
          </a:xfrm>
          <a:prstGeom prst="rect">
            <a:avLst/>
          </a:prstGeom>
          <a:noFill/>
          <a:ln>
            <a:noFill/>
          </a:ln>
        </p:spPr>
      </p:pic>
      <p:pic>
        <p:nvPicPr>
          <p:cNvPr id="303" name="Shape 303"/>
          <p:cNvPicPr preferRelativeResize="0"/>
          <p:nvPr/>
        </p:nvPicPr>
        <p:blipFill>
          <a:blip r:embed="rId6">
            <a:alphaModFix/>
          </a:blip>
          <a:stretch>
            <a:fillRect/>
          </a:stretch>
        </p:blipFill>
        <p:spPr>
          <a:xfrm>
            <a:off x="5391050" y="2787200"/>
            <a:ext cx="1981500" cy="1549500"/>
          </a:xfrm>
          <a:prstGeom prst="rect">
            <a:avLst/>
          </a:prstGeom>
          <a:noFill/>
          <a:ln>
            <a:noFill/>
          </a:ln>
        </p:spPr>
      </p:pic>
      <p:pic>
        <p:nvPicPr>
          <p:cNvPr id="304" name="Shape 304"/>
          <p:cNvPicPr preferRelativeResize="0"/>
          <p:nvPr/>
        </p:nvPicPr>
        <p:blipFill>
          <a:blip r:embed="rId7">
            <a:alphaModFix/>
          </a:blip>
          <a:stretch>
            <a:fillRect/>
          </a:stretch>
        </p:blipFill>
        <p:spPr>
          <a:xfrm>
            <a:off x="4958750" y="4138075"/>
            <a:ext cx="1324500" cy="947800"/>
          </a:xfrm>
          <a:prstGeom prst="rect">
            <a:avLst/>
          </a:prstGeom>
          <a:noFill/>
          <a:ln>
            <a:noFill/>
          </a:ln>
        </p:spPr>
      </p:pic>
      <p:pic>
        <p:nvPicPr>
          <p:cNvPr id="305" name="Shape 305"/>
          <p:cNvPicPr preferRelativeResize="0"/>
          <p:nvPr/>
        </p:nvPicPr>
        <p:blipFill>
          <a:blip r:embed="rId7">
            <a:alphaModFix/>
          </a:blip>
          <a:stretch>
            <a:fillRect/>
          </a:stretch>
        </p:blipFill>
        <p:spPr>
          <a:xfrm flipH="1">
            <a:off x="6467325" y="4138075"/>
            <a:ext cx="1324500" cy="947800"/>
          </a:xfrm>
          <a:prstGeom prst="rect">
            <a:avLst/>
          </a:prstGeom>
          <a:noFill/>
          <a:ln>
            <a:noFill/>
          </a:ln>
        </p:spPr>
      </p:pic>
      <p:pic>
        <p:nvPicPr>
          <p:cNvPr id="306" name="Shape 306"/>
          <p:cNvPicPr preferRelativeResize="0"/>
          <p:nvPr/>
        </p:nvPicPr>
        <p:blipFill>
          <a:blip r:embed="rId8">
            <a:alphaModFix/>
          </a:blip>
          <a:stretch>
            <a:fillRect/>
          </a:stretch>
        </p:blipFill>
        <p:spPr>
          <a:xfrm>
            <a:off x="5354850" y="1729250"/>
            <a:ext cx="1958150" cy="1269300"/>
          </a:xfrm>
          <a:prstGeom prst="rect">
            <a:avLst/>
          </a:prstGeom>
          <a:noFill/>
          <a:ln>
            <a:noFill/>
          </a:ln>
        </p:spPr>
      </p:pic>
      <p:pic>
        <p:nvPicPr>
          <p:cNvPr id="307" name="Shape 307"/>
          <p:cNvPicPr preferRelativeResize="0"/>
          <p:nvPr/>
        </p:nvPicPr>
        <p:blipFill>
          <a:blip r:embed="rId9">
            <a:alphaModFix/>
          </a:blip>
          <a:stretch>
            <a:fillRect/>
          </a:stretch>
        </p:blipFill>
        <p:spPr>
          <a:xfrm rot="-5908129">
            <a:off x="4851155" y="2438495"/>
            <a:ext cx="676864" cy="769634"/>
          </a:xfrm>
          <a:prstGeom prst="rect">
            <a:avLst/>
          </a:prstGeom>
          <a:noFill/>
          <a:ln>
            <a:noFill/>
          </a:ln>
        </p:spPr>
      </p:pic>
      <p:pic>
        <p:nvPicPr>
          <p:cNvPr id="308" name="Shape 308"/>
          <p:cNvPicPr preferRelativeResize="0"/>
          <p:nvPr/>
        </p:nvPicPr>
        <p:blipFill>
          <a:blip r:embed="rId9">
            <a:alphaModFix/>
          </a:blip>
          <a:stretch>
            <a:fillRect/>
          </a:stretch>
        </p:blipFill>
        <p:spPr>
          <a:xfrm flipH="1" rot="5908129">
            <a:off x="7249805" y="2438495"/>
            <a:ext cx="676864" cy="7696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txBox="1"/>
          <p:nvPr>
            <p:ph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¡Por fin! Coquí sale a jugar en la nieve.</a:t>
            </a:r>
            <a:endParaRPr sz="3000"/>
          </a:p>
        </p:txBody>
      </p:sp>
      <p:pic>
        <p:nvPicPr>
          <p:cNvPr id="314" name="Shape 314"/>
          <p:cNvPicPr preferRelativeResize="0"/>
          <p:nvPr/>
        </p:nvPicPr>
        <p:blipFill>
          <a:blip r:embed="rId3">
            <a:alphaModFix/>
          </a:blip>
          <a:stretch>
            <a:fillRect/>
          </a:stretch>
        </p:blipFill>
        <p:spPr>
          <a:xfrm>
            <a:off x="4895150" y="451650"/>
            <a:ext cx="2973325" cy="4539450"/>
          </a:xfrm>
          <a:prstGeom prst="rect">
            <a:avLst/>
          </a:prstGeom>
          <a:noFill/>
          <a:ln>
            <a:noFill/>
          </a:ln>
        </p:spPr>
      </p:pic>
      <p:pic>
        <p:nvPicPr>
          <p:cNvPr id="315" name="Shape 315"/>
          <p:cNvPicPr preferRelativeResize="0"/>
          <p:nvPr/>
        </p:nvPicPr>
        <p:blipFill>
          <a:blip r:embed="rId4">
            <a:alphaModFix/>
          </a:blip>
          <a:stretch>
            <a:fillRect/>
          </a:stretch>
        </p:blipFill>
        <p:spPr>
          <a:xfrm>
            <a:off x="5160025" y="3928050"/>
            <a:ext cx="1027800" cy="1063050"/>
          </a:xfrm>
          <a:prstGeom prst="rect">
            <a:avLst/>
          </a:prstGeom>
          <a:noFill/>
          <a:ln>
            <a:noFill/>
          </a:ln>
        </p:spPr>
      </p:pic>
      <p:pic>
        <p:nvPicPr>
          <p:cNvPr id="316" name="Shape 316"/>
          <p:cNvPicPr preferRelativeResize="0"/>
          <p:nvPr/>
        </p:nvPicPr>
        <p:blipFill>
          <a:blip r:embed="rId4">
            <a:alphaModFix/>
          </a:blip>
          <a:stretch>
            <a:fillRect/>
          </a:stretch>
        </p:blipFill>
        <p:spPr>
          <a:xfrm flipH="1">
            <a:off x="6552100" y="3928050"/>
            <a:ext cx="1027800" cy="1063050"/>
          </a:xfrm>
          <a:prstGeom prst="rect">
            <a:avLst/>
          </a:prstGeom>
          <a:noFill/>
          <a:ln>
            <a:noFill/>
          </a:ln>
        </p:spPr>
      </p:pic>
      <p:pic>
        <p:nvPicPr>
          <p:cNvPr id="317" name="Shape 317"/>
          <p:cNvPicPr preferRelativeResize="0"/>
          <p:nvPr/>
        </p:nvPicPr>
        <p:blipFill>
          <a:blip r:embed="rId5">
            <a:alphaModFix/>
          </a:blip>
          <a:stretch>
            <a:fillRect/>
          </a:stretch>
        </p:blipFill>
        <p:spPr>
          <a:xfrm>
            <a:off x="5437575" y="0"/>
            <a:ext cx="1958149" cy="1197300"/>
          </a:xfrm>
          <a:prstGeom prst="rect">
            <a:avLst/>
          </a:prstGeom>
          <a:noFill/>
          <a:ln>
            <a:noFill/>
          </a:ln>
        </p:spPr>
      </p:pic>
      <p:pic>
        <p:nvPicPr>
          <p:cNvPr id="318" name="Shape 318"/>
          <p:cNvPicPr preferRelativeResize="0"/>
          <p:nvPr/>
        </p:nvPicPr>
        <p:blipFill>
          <a:blip r:embed="rId6">
            <a:alphaModFix/>
          </a:blip>
          <a:stretch>
            <a:fillRect/>
          </a:stretch>
        </p:blipFill>
        <p:spPr>
          <a:xfrm>
            <a:off x="5391050" y="2787200"/>
            <a:ext cx="1981500" cy="1549500"/>
          </a:xfrm>
          <a:prstGeom prst="rect">
            <a:avLst/>
          </a:prstGeom>
          <a:noFill/>
          <a:ln>
            <a:noFill/>
          </a:ln>
        </p:spPr>
      </p:pic>
      <p:pic>
        <p:nvPicPr>
          <p:cNvPr id="319" name="Shape 319"/>
          <p:cNvPicPr preferRelativeResize="0"/>
          <p:nvPr/>
        </p:nvPicPr>
        <p:blipFill>
          <a:blip r:embed="rId7">
            <a:alphaModFix/>
          </a:blip>
          <a:stretch>
            <a:fillRect/>
          </a:stretch>
        </p:blipFill>
        <p:spPr>
          <a:xfrm>
            <a:off x="4102950" y="0"/>
            <a:ext cx="4557700" cy="5143500"/>
          </a:xfrm>
          <a:prstGeom prst="rect">
            <a:avLst/>
          </a:prstGeom>
          <a:noFill/>
          <a:ln>
            <a:noFill/>
          </a:ln>
        </p:spPr>
      </p:pic>
      <p:pic>
        <p:nvPicPr>
          <p:cNvPr id="320" name="Shape 320"/>
          <p:cNvPicPr preferRelativeResize="0"/>
          <p:nvPr/>
        </p:nvPicPr>
        <p:blipFill>
          <a:blip r:embed="rId8">
            <a:alphaModFix/>
          </a:blip>
          <a:stretch>
            <a:fillRect/>
          </a:stretch>
        </p:blipFill>
        <p:spPr>
          <a:xfrm>
            <a:off x="4958750" y="4138075"/>
            <a:ext cx="1324500" cy="947800"/>
          </a:xfrm>
          <a:prstGeom prst="rect">
            <a:avLst/>
          </a:prstGeom>
          <a:noFill/>
          <a:ln>
            <a:noFill/>
          </a:ln>
        </p:spPr>
      </p:pic>
      <p:pic>
        <p:nvPicPr>
          <p:cNvPr id="321" name="Shape 321"/>
          <p:cNvPicPr preferRelativeResize="0"/>
          <p:nvPr/>
        </p:nvPicPr>
        <p:blipFill>
          <a:blip r:embed="rId8">
            <a:alphaModFix/>
          </a:blip>
          <a:stretch>
            <a:fillRect/>
          </a:stretch>
        </p:blipFill>
        <p:spPr>
          <a:xfrm flipH="1">
            <a:off x="6467325" y="4138075"/>
            <a:ext cx="1324500" cy="947800"/>
          </a:xfrm>
          <a:prstGeom prst="rect">
            <a:avLst/>
          </a:prstGeom>
          <a:noFill/>
          <a:ln>
            <a:noFill/>
          </a:ln>
        </p:spPr>
      </p:pic>
      <p:pic>
        <p:nvPicPr>
          <p:cNvPr id="322" name="Shape 322"/>
          <p:cNvPicPr preferRelativeResize="0"/>
          <p:nvPr/>
        </p:nvPicPr>
        <p:blipFill>
          <a:blip r:embed="rId9">
            <a:alphaModFix/>
          </a:blip>
          <a:stretch>
            <a:fillRect/>
          </a:stretch>
        </p:blipFill>
        <p:spPr>
          <a:xfrm>
            <a:off x="5354850" y="1729250"/>
            <a:ext cx="1958150" cy="1269300"/>
          </a:xfrm>
          <a:prstGeom prst="rect">
            <a:avLst/>
          </a:prstGeom>
          <a:noFill/>
          <a:ln>
            <a:noFill/>
          </a:ln>
        </p:spPr>
      </p:pic>
      <p:pic>
        <p:nvPicPr>
          <p:cNvPr id="323" name="Shape 323"/>
          <p:cNvPicPr preferRelativeResize="0"/>
          <p:nvPr/>
        </p:nvPicPr>
        <p:blipFill>
          <a:blip r:embed="rId10">
            <a:alphaModFix/>
          </a:blip>
          <a:stretch>
            <a:fillRect/>
          </a:stretch>
        </p:blipFill>
        <p:spPr>
          <a:xfrm rot="-5908129">
            <a:off x="4851155" y="2438495"/>
            <a:ext cx="676864" cy="769634"/>
          </a:xfrm>
          <a:prstGeom prst="rect">
            <a:avLst/>
          </a:prstGeom>
          <a:noFill/>
          <a:ln>
            <a:noFill/>
          </a:ln>
        </p:spPr>
      </p:pic>
      <p:pic>
        <p:nvPicPr>
          <p:cNvPr id="324" name="Shape 324"/>
          <p:cNvPicPr preferRelativeResize="0"/>
          <p:nvPr/>
        </p:nvPicPr>
        <p:blipFill>
          <a:blip r:embed="rId10">
            <a:alphaModFix/>
          </a:blip>
          <a:stretch>
            <a:fillRect/>
          </a:stretch>
        </p:blipFill>
        <p:spPr>
          <a:xfrm flipH="1" rot="5908129">
            <a:off x="7249805" y="2438495"/>
            <a:ext cx="676864" cy="7696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pic>
        <p:nvPicPr>
          <p:cNvPr id="329" name="Shape 329"/>
          <p:cNvPicPr preferRelativeResize="0"/>
          <p:nvPr/>
        </p:nvPicPr>
        <p:blipFill>
          <a:blip r:embed="rId3">
            <a:alphaModFix/>
          </a:blip>
          <a:stretch>
            <a:fillRect/>
          </a:stretch>
        </p:blipFill>
        <p:spPr>
          <a:xfrm rot="1040994">
            <a:off x="6379586" y="3463313"/>
            <a:ext cx="1088229" cy="787956"/>
          </a:xfrm>
          <a:prstGeom prst="rect">
            <a:avLst/>
          </a:prstGeom>
          <a:noFill/>
          <a:ln>
            <a:noFill/>
          </a:ln>
        </p:spPr>
      </p:pic>
      <p:pic>
        <p:nvPicPr>
          <p:cNvPr id="330" name="Shape 330"/>
          <p:cNvPicPr preferRelativeResize="0"/>
          <p:nvPr/>
        </p:nvPicPr>
        <p:blipFill>
          <a:blip r:embed="rId3">
            <a:alphaModFix/>
          </a:blip>
          <a:stretch>
            <a:fillRect/>
          </a:stretch>
        </p:blipFill>
        <p:spPr>
          <a:xfrm flipH="1" rot="1040994">
            <a:off x="7434310" y="3805431"/>
            <a:ext cx="1088229" cy="787956"/>
          </a:xfrm>
          <a:prstGeom prst="rect">
            <a:avLst/>
          </a:prstGeom>
          <a:noFill/>
          <a:ln>
            <a:noFill/>
          </a:ln>
        </p:spPr>
      </p:pic>
      <p:pic>
        <p:nvPicPr>
          <p:cNvPr id="331" name="Shape 331"/>
          <p:cNvPicPr preferRelativeResize="0"/>
          <p:nvPr/>
        </p:nvPicPr>
        <p:blipFill>
          <a:blip r:embed="rId4">
            <a:alphaModFix/>
          </a:blip>
          <a:stretch>
            <a:fillRect/>
          </a:stretch>
        </p:blipFill>
        <p:spPr>
          <a:xfrm rot="-7277701">
            <a:off x="458380" y="1086842"/>
            <a:ext cx="1111240" cy="664501"/>
          </a:xfrm>
          <a:prstGeom prst="rect">
            <a:avLst/>
          </a:prstGeom>
          <a:noFill/>
          <a:ln>
            <a:noFill/>
          </a:ln>
        </p:spPr>
      </p:pic>
      <p:pic>
        <p:nvPicPr>
          <p:cNvPr id="332" name="Shape 332"/>
          <p:cNvPicPr preferRelativeResize="0"/>
          <p:nvPr/>
        </p:nvPicPr>
        <p:blipFill>
          <a:blip r:embed="rId4">
            <a:alphaModFix/>
          </a:blip>
          <a:stretch>
            <a:fillRect/>
          </a:stretch>
        </p:blipFill>
        <p:spPr>
          <a:xfrm flipH="1" rot="4039264">
            <a:off x="1100829" y="759682"/>
            <a:ext cx="1111241" cy="664501"/>
          </a:xfrm>
          <a:prstGeom prst="rect">
            <a:avLst/>
          </a:prstGeom>
          <a:noFill/>
          <a:ln>
            <a:noFill/>
          </a:ln>
        </p:spPr>
      </p:pic>
      <p:pic>
        <p:nvPicPr>
          <p:cNvPr id="333" name="Shape 333"/>
          <p:cNvPicPr preferRelativeResize="0"/>
          <p:nvPr/>
        </p:nvPicPr>
        <p:blipFill>
          <a:blip r:embed="rId5">
            <a:alphaModFix/>
          </a:blip>
          <a:stretch>
            <a:fillRect/>
          </a:stretch>
        </p:blipFill>
        <p:spPr>
          <a:xfrm rot="765659">
            <a:off x="6840438" y="205287"/>
            <a:ext cx="1958148" cy="1773300"/>
          </a:xfrm>
          <a:prstGeom prst="rect">
            <a:avLst/>
          </a:prstGeom>
          <a:noFill/>
          <a:ln>
            <a:noFill/>
          </a:ln>
        </p:spPr>
      </p:pic>
      <p:pic>
        <p:nvPicPr>
          <p:cNvPr id="334" name="Shape 334"/>
          <p:cNvPicPr preferRelativeResize="0"/>
          <p:nvPr/>
        </p:nvPicPr>
        <p:blipFill>
          <a:blip r:embed="rId6">
            <a:alphaModFix/>
          </a:blip>
          <a:stretch>
            <a:fillRect/>
          </a:stretch>
        </p:blipFill>
        <p:spPr>
          <a:xfrm rot="-1204882">
            <a:off x="677387" y="3106575"/>
            <a:ext cx="1958150" cy="1269300"/>
          </a:xfrm>
          <a:prstGeom prst="rect">
            <a:avLst/>
          </a:prstGeom>
          <a:noFill/>
          <a:ln>
            <a:noFill/>
          </a:ln>
        </p:spPr>
      </p:pic>
      <p:pic>
        <p:nvPicPr>
          <p:cNvPr id="335" name="Shape 335"/>
          <p:cNvPicPr preferRelativeResize="0"/>
          <p:nvPr/>
        </p:nvPicPr>
        <p:blipFill>
          <a:blip r:embed="rId7">
            <a:alphaModFix/>
          </a:blip>
          <a:stretch>
            <a:fillRect/>
          </a:stretch>
        </p:blipFill>
        <p:spPr>
          <a:xfrm>
            <a:off x="3581250" y="2809000"/>
            <a:ext cx="1981500" cy="1549500"/>
          </a:xfrm>
          <a:prstGeom prst="rect">
            <a:avLst/>
          </a:prstGeom>
          <a:noFill/>
          <a:ln>
            <a:noFill/>
          </a:ln>
        </p:spPr>
      </p:pic>
      <p:pic>
        <p:nvPicPr>
          <p:cNvPr id="336" name="Shape 336"/>
          <p:cNvPicPr preferRelativeResize="0"/>
          <p:nvPr/>
        </p:nvPicPr>
        <p:blipFill>
          <a:blip r:embed="rId8">
            <a:alphaModFix/>
          </a:blip>
          <a:stretch>
            <a:fillRect/>
          </a:stretch>
        </p:blipFill>
        <p:spPr>
          <a:xfrm>
            <a:off x="3517925" y="518225"/>
            <a:ext cx="1027800" cy="1063050"/>
          </a:xfrm>
          <a:prstGeom prst="rect">
            <a:avLst/>
          </a:prstGeom>
          <a:noFill/>
          <a:ln>
            <a:noFill/>
          </a:ln>
        </p:spPr>
      </p:pic>
      <p:pic>
        <p:nvPicPr>
          <p:cNvPr id="337" name="Shape 337"/>
          <p:cNvPicPr preferRelativeResize="0"/>
          <p:nvPr/>
        </p:nvPicPr>
        <p:blipFill>
          <a:blip r:embed="rId8">
            <a:alphaModFix/>
          </a:blip>
          <a:stretch>
            <a:fillRect/>
          </a:stretch>
        </p:blipFill>
        <p:spPr>
          <a:xfrm flipH="1">
            <a:off x="4598275" y="518225"/>
            <a:ext cx="1027800" cy="1063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pic>
        <p:nvPicPr>
          <p:cNvPr id="342" name="Shape 342"/>
          <p:cNvPicPr preferRelativeResize="0"/>
          <p:nvPr/>
        </p:nvPicPr>
        <p:blipFill rotWithShape="1">
          <a:blip r:embed="rId3">
            <a:alphaModFix/>
          </a:blip>
          <a:srcRect b="67147" l="0" r="0" t="0"/>
          <a:stretch/>
        </p:blipFill>
        <p:spPr>
          <a:xfrm rot="-701364">
            <a:off x="1580504" y="1285647"/>
            <a:ext cx="3336467" cy="2229705"/>
          </a:xfrm>
          <a:prstGeom prst="rect">
            <a:avLst/>
          </a:prstGeom>
          <a:noFill/>
          <a:ln>
            <a:noFill/>
          </a:ln>
        </p:spPr>
      </p:pic>
      <p:sp>
        <p:nvSpPr>
          <p:cNvPr id="343" name="Shape 343"/>
          <p:cNvSpPr/>
          <p:nvPr/>
        </p:nvSpPr>
        <p:spPr>
          <a:xfrm rot="1158314">
            <a:off x="4588978" y="1619171"/>
            <a:ext cx="3578941" cy="1240357"/>
          </a:xfrm>
          <a:prstGeom prst="wedgeEllipseCallout">
            <a:avLst>
              <a:gd fmla="val -45886" name="adj1"/>
              <a:gd fmla="val 68711" name="adj2"/>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¡Coquííííííííí!</a:t>
            </a:r>
            <a:endParaRPr b="1" sz="3000"/>
          </a:p>
        </p:txBody>
      </p:sp>
      <p:sp>
        <p:nvSpPr>
          <p:cNvPr id="344" name="Shape 3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 Mamá de Coqu</a:t>
            </a:r>
            <a:r>
              <a:rPr lang="en" sz="3000"/>
              <a:t>í grita….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pic>
        <p:nvPicPr>
          <p:cNvPr id="349" name="Shape 349"/>
          <p:cNvPicPr preferRelativeResize="0"/>
          <p:nvPr/>
        </p:nvPicPr>
        <p:blipFill>
          <a:blip r:embed="rId3">
            <a:alphaModFix/>
          </a:blip>
          <a:stretch>
            <a:fillRect/>
          </a:stretch>
        </p:blipFill>
        <p:spPr>
          <a:xfrm>
            <a:off x="4895150" y="451650"/>
            <a:ext cx="2973325" cy="4539450"/>
          </a:xfrm>
          <a:prstGeom prst="rect">
            <a:avLst/>
          </a:prstGeom>
          <a:noFill/>
          <a:ln>
            <a:noFill/>
          </a:ln>
        </p:spPr>
      </p:pic>
      <p:pic>
        <p:nvPicPr>
          <p:cNvPr id="350" name="Shape 350"/>
          <p:cNvPicPr preferRelativeResize="0"/>
          <p:nvPr/>
        </p:nvPicPr>
        <p:blipFill>
          <a:blip r:embed="rId4">
            <a:alphaModFix/>
          </a:blip>
          <a:stretch>
            <a:fillRect/>
          </a:stretch>
        </p:blipFill>
        <p:spPr>
          <a:xfrm>
            <a:off x="5391050" y="2787200"/>
            <a:ext cx="1981500" cy="1549500"/>
          </a:xfrm>
          <a:prstGeom prst="rect">
            <a:avLst/>
          </a:prstGeom>
          <a:noFill/>
          <a:ln>
            <a:noFill/>
          </a:ln>
        </p:spPr>
      </p:pic>
      <p:pic>
        <p:nvPicPr>
          <p:cNvPr id="351" name="Shape 351"/>
          <p:cNvPicPr preferRelativeResize="0"/>
          <p:nvPr/>
        </p:nvPicPr>
        <p:blipFill>
          <a:blip r:embed="rId5">
            <a:alphaModFix/>
          </a:blip>
          <a:stretch>
            <a:fillRect/>
          </a:stretch>
        </p:blipFill>
        <p:spPr>
          <a:xfrm>
            <a:off x="4958750" y="4138075"/>
            <a:ext cx="1324500" cy="947800"/>
          </a:xfrm>
          <a:prstGeom prst="rect">
            <a:avLst/>
          </a:prstGeom>
          <a:noFill/>
          <a:ln>
            <a:noFill/>
          </a:ln>
        </p:spPr>
      </p:pic>
      <p:pic>
        <p:nvPicPr>
          <p:cNvPr id="352" name="Shape 352"/>
          <p:cNvPicPr preferRelativeResize="0"/>
          <p:nvPr/>
        </p:nvPicPr>
        <p:blipFill>
          <a:blip r:embed="rId5">
            <a:alphaModFix/>
          </a:blip>
          <a:stretch>
            <a:fillRect/>
          </a:stretch>
        </p:blipFill>
        <p:spPr>
          <a:xfrm flipH="1">
            <a:off x="6467325" y="4138075"/>
            <a:ext cx="1324500" cy="947800"/>
          </a:xfrm>
          <a:prstGeom prst="rect">
            <a:avLst/>
          </a:prstGeom>
          <a:noFill/>
          <a:ln>
            <a:noFill/>
          </a:ln>
        </p:spPr>
      </p:pic>
      <p:pic>
        <p:nvPicPr>
          <p:cNvPr id="353" name="Shape 353"/>
          <p:cNvPicPr preferRelativeResize="0"/>
          <p:nvPr/>
        </p:nvPicPr>
        <p:blipFill>
          <a:blip r:embed="rId6">
            <a:alphaModFix/>
          </a:blip>
          <a:stretch>
            <a:fillRect/>
          </a:stretch>
        </p:blipFill>
        <p:spPr>
          <a:xfrm>
            <a:off x="5437575" y="0"/>
            <a:ext cx="1958149" cy="1197300"/>
          </a:xfrm>
          <a:prstGeom prst="rect">
            <a:avLst/>
          </a:prstGeom>
          <a:noFill/>
          <a:ln>
            <a:noFill/>
          </a:ln>
        </p:spPr>
      </p:pic>
      <p:pic>
        <p:nvPicPr>
          <p:cNvPr id="354" name="Shape 354"/>
          <p:cNvPicPr preferRelativeResize="0"/>
          <p:nvPr/>
        </p:nvPicPr>
        <p:blipFill>
          <a:blip r:embed="rId7">
            <a:alphaModFix/>
          </a:blip>
          <a:stretch>
            <a:fillRect/>
          </a:stretch>
        </p:blipFill>
        <p:spPr>
          <a:xfrm>
            <a:off x="5354850" y="1729250"/>
            <a:ext cx="1958150" cy="1269300"/>
          </a:xfrm>
          <a:prstGeom prst="rect">
            <a:avLst/>
          </a:prstGeom>
          <a:noFill/>
          <a:ln>
            <a:noFill/>
          </a:ln>
        </p:spPr>
      </p:pic>
      <p:pic>
        <p:nvPicPr>
          <p:cNvPr id="355" name="Shape 355"/>
          <p:cNvPicPr preferRelativeResize="0"/>
          <p:nvPr/>
        </p:nvPicPr>
        <p:blipFill>
          <a:blip r:embed="rId8">
            <a:alphaModFix/>
          </a:blip>
          <a:stretch>
            <a:fillRect/>
          </a:stretch>
        </p:blipFill>
        <p:spPr>
          <a:xfrm rot="-5908129">
            <a:off x="4808780" y="2438495"/>
            <a:ext cx="676864" cy="769634"/>
          </a:xfrm>
          <a:prstGeom prst="rect">
            <a:avLst/>
          </a:prstGeom>
          <a:noFill/>
          <a:ln>
            <a:noFill/>
          </a:ln>
        </p:spPr>
      </p:pic>
      <p:pic>
        <p:nvPicPr>
          <p:cNvPr id="356" name="Shape 356"/>
          <p:cNvPicPr preferRelativeResize="0"/>
          <p:nvPr/>
        </p:nvPicPr>
        <p:blipFill>
          <a:blip r:embed="rId8">
            <a:alphaModFix/>
          </a:blip>
          <a:stretch>
            <a:fillRect/>
          </a:stretch>
        </p:blipFill>
        <p:spPr>
          <a:xfrm flipH="1" rot="5908129">
            <a:off x="7249805" y="2438495"/>
            <a:ext cx="676864" cy="769634"/>
          </a:xfrm>
          <a:prstGeom prst="rect">
            <a:avLst/>
          </a:prstGeom>
          <a:noFill/>
          <a:ln>
            <a:noFill/>
          </a:ln>
        </p:spPr>
      </p:pic>
      <p:sp>
        <p:nvSpPr>
          <p:cNvPr id="357" name="Shape 357"/>
          <p:cNvSpPr txBox="1"/>
          <p:nvPr>
            <p:ph idx="4294967295" type="title"/>
          </p:nvPr>
        </p:nvSpPr>
        <p:spPr>
          <a:xfrm>
            <a:off x="145525" y="130750"/>
            <a:ext cx="4668000" cy="106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Coquí tiene…</a:t>
            </a:r>
            <a:endParaRPr sz="3000"/>
          </a:p>
          <a:p>
            <a:pPr indent="0" lvl="0" marL="0" rtl="0" algn="l">
              <a:spcBef>
                <a:spcPts val="0"/>
              </a:spcBef>
              <a:spcAft>
                <a:spcPts val="0"/>
              </a:spcAft>
              <a:buNone/>
            </a:pPr>
            <a:r>
              <a:t/>
            </a:r>
            <a:endParaRPr sz="3000"/>
          </a:p>
        </p:txBody>
      </p:sp>
      <p:sp>
        <p:nvSpPr>
          <p:cNvPr id="358" name="Shape 358"/>
          <p:cNvSpPr txBox="1"/>
          <p:nvPr/>
        </p:nvSpPr>
        <p:spPr>
          <a:xfrm>
            <a:off x="842875" y="727725"/>
            <a:ext cx="20538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gorra</a:t>
            </a:r>
            <a:endParaRPr sz="3000">
              <a:solidFill>
                <a:srgbClr val="FFFFFF"/>
              </a:solidFill>
            </a:endParaRPr>
          </a:p>
        </p:txBody>
      </p:sp>
      <p:sp>
        <p:nvSpPr>
          <p:cNvPr id="359" name="Shape 359"/>
          <p:cNvSpPr txBox="1"/>
          <p:nvPr/>
        </p:nvSpPr>
        <p:spPr>
          <a:xfrm>
            <a:off x="842875" y="1400375"/>
            <a:ext cx="23046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bufanda</a:t>
            </a:r>
            <a:endParaRPr sz="3000">
              <a:solidFill>
                <a:srgbClr val="FFFFFF"/>
              </a:solidFill>
            </a:endParaRPr>
          </a:p>
        </p:txBody>
      </p:sp>
      <p:sp>
        <p:nvSpPr>
          <p:cNvPr id="360" name="Shape 360"/>
          <p:cNvSpPr txBox="1"/>
          <p:nvPr/>
        </p:nvSpPr>
        <p:spPr>
          <a:xfrm>
            <a:off x="842875" y="2039925"/>
            <a:ext cx="24525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Los guantes</a:t>
            </a:r>
            <a:endParaRPr sz="3000">
              <a:solidFill>
                <a:srgbClr val="FFFFFF"/>
              </a:solidFill>
            </a:endParaRPr>
          </a:p>
        </p:txBody>
      </p:sp>
      <p:sp>
        <p:nvSpPr>
          <p:cNvPr id="361" name="Shape 361"/>
          <p:cNvSpPr txBox="1"/>
          <p:nvPr/>
        </p:nvSpPr>
        <p:spPr>
          <a:xfrm>
            <a:off x="834925" y="2704375"/>
            <a:ext cx="32892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Los pantalones</a:t>
            </a:r>
            <a:endParaRPr sz="3000">
              <a:solidFill>
                <a:srgbClr val="FFFFFF"/>
              </a:solidFill>
            </a:endParaRPr>
          </a:p>
        </p:txBody>
      </p:sp>
      <p:pic>
        <p:nvPicPr>
          <p:cNvPr id="362" name="Shape 362"/>
          <p:cNvPicPr preferRelativeResize="0"/>
          <p:nvPr/>
        </p:nvPicPr>
        <p:blipFill>
          <a:blip r:embed="rId9">
            <a:alphaModFix/>
          </a:blip>
          <a:stretch>
            <a:fillRect/>
          </a:stretch>
        </p:blipFill>
        <p:spPr>
          <a:xfrm>
            <a:off x="2481925" y="658850"/>
            <a:ext cx="665549" cy="535099"/>
          </a:xfrm>
          <a:prstGeom prst="rect">
            <a:avLst/>
          </a:prstGeom>
          <a:noFill/>
          <a:ln>
            <a:noFill/>
          </a:ln>
        </p:spPr>
      </p:pic>
      <p:pic>
        <p:nvPicPr>
          <p:cNvPr id="363" name="Shape 363"/>
          <p:cNvPicPr preferRelativeResize="0"/>
          <p:nvPr/>
        </p:nvPicPr>
        <p:blipFill>
          <a:blip r:embed="rId9">
            <a:alphaModFix/>
          </a:blip>
          <a:stretch>
            <a:fillRect/>
          </a:stretch>
        </p:blipFill>
        <p:spPr>
          <a:xfrm>
            <a:off x="2896675" y="1298650"/>
            <a:ext cx="665549" cy="535099"/>
          </a:xfrm>
          <a:prstGeom prst="rect">
            <a:avLst/>
          </a:prstGeom>
          <a:noFill/>
          <a:ln>
            <a:noFill/>
          </a:ln>
        </p:spPr>
      </p:pic>
      <p:pic>
        <p:nvPicPr>
          <p:cNvPr id="364" name="Shape 364"/>
          <p:cNvPicPr preferRelativeResize="0"/>
          <p:nvPr/>
        </p:nvPicPr>
        <p:blipFill>
          <a:blip r:embed="rId9">
            <a:alphaModFix/>
          </a:blip>
          <a:stretch>
            <a:fillRect/>
          </a:stretch>
        </p:blipFill>
        <p:spPr>
          <a:xfrm>
            <a:off x="3019825" y="2001512"/>
            <a:ext cx="665549" cy="535099"/>
          </a:xfrm>
          <a:prstGeom prst="rect">
            <a:avLst/>
          </a:prstGeom>
          <a:noFill/>
          <a:ln>
            <a:noFill/>
          </a:ln>
        </p:spPr>
      </p:pic>
      <p:pic>
        <p:nvPicPr>
          <p:cNvPr id="365" name="Shape 365"/>
          <p:cNvPicPr preferRelativeResize="0"/>
          <p:nvPr/>
        </p:nvPicPr>
        <p:blipFill>
          <a:blip r:embed="rId9">
            <a:alphaModFix/>
          </a:blip>
          <a:stretch>
            <a:fillRect/>
          </a:stretch>
        </p:blipFill>
        <p:spPr>
          <a:xfrm>
            <a:off x="3562225" y="2679625"/>
            <a:ext cx="665549" cy="5350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pic>
        <p:nvPicPr>
          <p:cNvPr id="370" name="Shape 370"/>
          <p:cNvPicPr preferRelativeResize="0"/>
          <p:nvPr/>
        </p:nvPicPr>
        <p:blipFill>
          <a:blip r:embed="rId3">
            <a:alphaModFix/>
          </a:blip>
          <a:stretch>
            <a:fillRect/>
          </a:stretch>
        </p:blipFill>
        <p:spPr>
          <a:xfrm>
            <a:off x="3542300" y="922663"/>
            <a:ext cx="4711650" cy="3298175"/>
          </a:xfrm>
          <a:prstGeom prst="rect">
            <a:avLst/>
          </a:prstGeom>
          <a:noFill/>
          <a:ln>
            <a:noFill/>
          </a:ln>
        </p:spPr>
      </p:pic>
      <p:sp>
        <p:nvSpPr>
          <p:cNvPr id="371" name="Shape 371"/>
          <p:cNvSpPr/>
          <p:nvPr/>
        </p:nvSpPr>
        <p:spPr>
          <a:xfrm rot="-1257761">
            <a:off x="1578744" y="474730"/>
            <a:ext cx="3221043" cy="3065890"/>
          </a:xfrm>
          <a:prstGeom prst="irregularSeal1">
            <a:avLst/>
          </a:prstGeom>
          <a:solidFill>
            <a:srgbClr val="B4A7D6"/>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t>¡Doh!</a:t>
            </a:r>
            <a:endParaRPr b="1" sz="4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169525" y="44990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Coquí </a:t>
            </a:r>
            <a:r>
              <a:rPr lang="en" sz="3000"/>
              <a:t> es de Puerto Rico.</a:t>
            </a:r>
            <a:endParaRPr sz="3000"/>
          </a:p>
        </p:txBody>
      </p:sp>
      <p:pic>
        <p:nvPicPr>
          <p:cNvPr id="69" name="Shape 69"/>
          <p:cNvPicPr preferRelativeResize="0"/>
          <p:nvPr/>
        </p:nvPicPr>
        <p:blipFill>
          <a:blip r:embed="rId3">
            <a:alphaModFix/>
          </a:blip>
          <a:stretch>
            <a:fillRect/>
          </a:stretch>
        </p:blipFill>
        <p:spPr>
          <a:xfrm>
            <a:off x="4009325" y="709900"/>
            <a:ext cx="4759776" cy="3723700"/>
          </a:xfrm>
          <a:prstGeom prst="rect">
            <a:avLst/>
          </a:prstGeom>
          <a:noFill/>
          <a:ln>
            <a:noFill/>
          </a:ln>
        </p:spPr>
      </p:pic>
      <p:sp>
        <p:nvSpPr>
          <p:cNvPr descr="Este coquí fue grabado de noche en una finca del barrio Juan González en el pueblo de Adjuntas.  Para obtener información sobre todo lo relacionado al coquí de Puerto Rico usted puede consultar en las páginas siguientes:  http://www.proyectocoqui.org/  http://coquipr.com/  http://www.salonhogar.com/ciencias/Animales/coqui/index.htm https://www.facebook.com/salvemosloscoquies" id="70" name="Shape 70" title="El Coquí de Puerto Rico.">
            <a:hlinkClick r:id="rId4"/>
          </p:cNvPr>
          <p:cNvSpPr/>
          <p:nvPr/>
        </p:nvSpPr>
        <p:spPr>
          <a:xfrm>
            <a:off x="296600" y="4198700"/>
            <a:ext cx="970150" cy="727600"/>
          </a:xfrm>
          <a:prstGeom prst="rect">
            <a:avLst/>
          </a:prstGeom>
          <a:blipFill>
            <a:blip r:embed="rId5">
              <a:alphaModFix/>
            </a:blip>
            <a:stretch>
              <a:fillRect/>
            </a:stretch>
          </a:blipFill>
          <a:ln>
            <a:noFill/>
          </a:ln>
        </p:spPr>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Coquí se olvidó la camisa…</a:t>
            </a:r>
            <a:endParaRPr sz="3000"/>
          </a:p>
        </p:txBody>
      </p:sp>
      <p:pic>
        <p:nvPicPr>
          <p:cNvPr id="377" name="Shape 377"/>
          <p:cNvPicPr preferRelativeResize="0"/>
          <p:nvPr/>
        </p:nvPicPr>
        <p:blipFill>
          <a:blip r:embed="rId3">
            <a:alphaModFix/>
          </a:blip>
          <a:stretch>
            <a:fillRect/>
          </a:stretch>
        </p:blipFill>
        <p:spPr>
          <a:xfrm>
            <a:off x="3895800" y="480463"/>
            <a:ext cx="2973325" cy="4539450"/>
          </a:xfrm>
          <a:prstGeom prst="rect">
            <a:avLst/>
          </a:prstGeom>
          <a:noFill/>
          <a:ln>
            <a:noFill/>
          </a:ln>
        </p:spPr>
      </p:pic>
      <p:pic>
        <p:nvPicPr>
          <p:cNvPr id="378" name="Shape 378"/>
          <p:cNvPicPr preferRelativeResize="0"/>
          <p:nvPr/>
        </p:nvPicPr>
        <p:blipFill>
          <a:blip r:embed="rId4">
            <a:alphaModFix/>
          </a:blip>
          <a:stretch>
            <a:fillRect/>
          </a:stretch>
        </p:blipFill>
        <p:spPr>
          <a:xfrm>
            <a:off x="4160675" y="3956863"/>
            <a:ext cx="1027800" cy="1063050"/>
          </a:xfrm>
          <a:prstGeom prst="rect">
            <a:avLst/>
          </a:prstGeom>
          <a:noFill/>
          <a:ln>
            <a:noFill/>
          </a:ln>
        </p:spPr>
      </p:pic>
      <p:pic>
        <p:nvPicPr>
          <p:cNvPr id="379" name="Shape 379"/>
          <p:cNvPicPr preferRelativeResize="0"/>
          <p:nvPr/>
        </p:nvPicPr>
        <p:blipFill>
          <a:blip r:embed="rId4">
            <a:alphaModFix/>
          </a:blip>
          <a:stretch>
            <a:fillRect/>
          </a:stretch>
        </p:blipFill>
        <p:spPr>
          <a:xfrm flipH="1">
            <a:off x="5552750" y="3956863"/>
            <a:ext cx="1027800" cy="1063050"/>
          </a:xfrm>
          <a:prstGeom prst="rect">
            <a:avLst/>
          </a:prstGeom>
          <a:noFill/>
          <a:ln>
            <a:noFill/>
          </a:ln>
        </p:spPr>
      </p:pic>
      <p:pic>
        <p:nvPicPr>
          <p:cNvPr id="380" name="Shape 380"/>
          <p:cNvPicPr preferRelativeResize="0"/>
          <p:nvPr/>
        </p:nvPicPr>
        <p:blipFill>
          <a:blip r:embed="rId5">
            <a:alphaModFix/>
          </a:blip>
          <a:stretch>
            <a:fillRect/>
          </a:stretch>
        </p:blipFill>
        <p:spPr>
          <a:xfrm>
            <a:off x="3959400" y="4166888"/>
            <a:ext cx="1324500" cy="947800"/>
          </a:xfrm>
          <a:prstGeom prst="rect">
            <a:avLst/>
          </a:prstGeom>
          <a:noFill/>
          <a:ln>
            <a:noFill/>
          </a:ln>
        </p:spPr>
      </p:pic>
      <p:pic>
        <p:nvPicPr>
          <p:cNvPr id="381" name="Shape 381"/>
          <p:cNvPicPr preferRelativeResize="0"/>
          <p:nvPr/>
        </p:nvPicPr>
        <p:blipFill>
          <a:blip r:embed="rId5">
            <a:alphaModFix/>
          </a:blip>
          <a:stretch>
            <a:fillRect/>
          </a:stretch>
        </p:blipFill>
        <p:spPr>
          <a:xfrm flipH="1">
            <a:off x="5467975" y="4166888"/>
            <a:ext cx="1324500" cy="947800"/>
          </a:xfrm>
          <a:prstGeom prst="rect">
            <a:avLst/>
          </a:prstGeom>
          <a:noFill/>
          <a:ln>
            <a:noFill/>
          </a:ln>
        </p:spPr>
      </p:pic>
      <p:pic>
        <p:nvPicPr>
          <p:cNvPr id="382" name="Shape 382"/>
          <p:cNvPicPr preferRelativeResize="0"/>
          <p:nvPr/>
        </p:nvPicPr>
        <p:blipFill>
          <a:blip r:embed="rId6">
            <a:alphaModFix/>
          </a:blip>
          <a:stretch>
            <a:fillRect/>
          </a:stretch>
        </p:blipFill>
        <p:spPr>
          <a:xfrm>
            <a:off x="4438225" y="28813"/>
            <a:ext cx="1958149" cy="1197300"/>
          </a:xfrm>
          <a:prstGeom prst="rect">
            <a:avLst/>
          </a:prstGeom>
          <a:noFill/>
          <a:ln>
            <a:noFill/>
          </a:ln>
        </p:spPr>
      </p:pic>
      <p:pic>
        <p:nvPicPr>
          <p:cNvPr id="383" name="Shape 383"/>
          <p:cNvPicPr preferRelativeResize="0"/>
          <p:nvPr/>
        </p:nvPicPr>
        <p:blipFill>
          <a:blip r:embed="rId7">
            <a:alphaModFix/>
          </a:blip>
          <a:stretch>
            <a:fillRect/>
          </a:stretch>
        </p:blipFill>
        <p:spPr>
          <a:xfrm>
            <a:off x="4355500" y="1758063"/>
            <a:ext cx="1958150" cy="1269300"/>
          </a:xfrm>
          <a:prstGeom prst="rect">
            <a:avLst/>
          </a:prstGeom>
          <a:noFill/>
          <a:ln>
            <a:noFill/>
          </a:ln>
        </p:spPr>
      </p:pic>
      <p:pic>
        <p:nvPicPr>
          <p:cNvPr id="384" name="Shape 384"/>
          <p:cNvPicPr preferRelativeResize="0"/>
          <p:nvPr/>
        </p:nvPicPr>
        <p:blipFill>
          <a:blip r:embed="rId8">
            <a:alphaModFix/>
          </a:blip>
          <a:stretch>
            <a:fillRect/>
          </a:stretch>
        </p:blipFill>
        <p:spPr>
          <a:xfrm rot="-5908129">
            <a:off x="3851805" y="2467308"/>
            <a:ext cx="676864" cy="769634"/>
          </a:xfrm>
          <a:prstGeom prst="rect">
            <a:avLst/>
          </a:prstGeom>
          <a:noFill/>
          <a:ln>
            <a:noFill/>
          </a:ln>
        </p:spPr>
      </p:pic>
      <p:pic>
        <p:nvPicPr>
          <p:cNvPr id="385" name="Shape 385"/>
          <p:cNvPicPr preferRelativeResize="0"/>
          <p:nvPr/>
        </p:nvPicPr>
        <p:blipFill>
          <a:blip r:embed="rId8">
            <a:alphaModFix/>
          </a:blip>
          <a:stretch>
            <a:fillRect/>
          </a:stretch>
        </p:blipFill>
        <p:spPr>
          <a:xfrm flipH="1" rot="5908129">
            <a:off x="6250455" y="2467308"/>
            <a:ext cx="676864" cy="769634"/>
          </a:xfrm>
          <a:prstGeom prst="rect">
            <a:avLst/>
          </a:prstGeom>
          <a:noFill/>
          <a:ln>
            <a:noFill/>
          </a:ln>
        </p:spPr>
      </p:pic>
      <p:sp>
        <p:nvSpPr>
          <p:cNvPr id="386" name="Shape 386"/>
          <p:cNvSpPr/>
          <p:nvPr/>
        </p:nvSpPr>
        <p:spPr>
          <a:xfrm>
            <a:off x="6509600" y="201700"/>
            <a:ext cx="2411400" cy="1916100"/>
          </a:xfrm>
          <a:prstGeom prst="cloudCallout">
            <a:avLst>
              <a:gd fmla="val -70249" name="adj1"/>
              <a:gd fmla="val -18108" name="adj2"/>
            </a:avLst>
          </a:prstGeom>
          <a:solidFill>
            <a:srgbClr val="FFFF00"/>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87" name="Shape 387"/>
          <p:cNvPicPr preferRelativeResize="0"/>
          <p:nvPr/>
        </p:nvPicPr>
        <p:blipFill>
          <a:blip r:embed="rId9">
            <a:alphaModFix/>
          </a:blip>
          <a:stretch>
            <a:fillRect/>
          </a:stretch>
        </p:blipFill>
        <p:spPr>
          <a:xfrm rot="1084931">
            <a:off x="6985462" y="494146"/>
            <a:ext cx="1395850" cy="13395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pic>
        <p:nvPicPr>
          <p:cNvPr id="392" name="Shape 392"/>
          <p:cNvPicPr preferRelativeResize="0"/>
          <p:nvPr/>
        </p:nvPicPr>
        <p:blipFill rotWithShape="1">
          <a:blip r:embed="rId3">
            <a:alphaModFix/>
          </a:blip>
          <a:srcRect b="67147" l="0" r="0" t="0"/>
          <a:stretch/>
        </p:blipFill>
        <p:spPr>
          <a:xfrm rot="-701364">
            <a:off x="1321729" y="1332597"/>
            <a:ext cx="3336467" cy="2229705"/>
          </a:xfrm>
          <a:prstGeom prst="rect">
            <a:avLst/>
          </a:prstGeom>
          <a:noFill/>
          <a:ln>
            <a:noFill/>
          </a:ln>
        </p:spPr>
      </p:pic>
      <p:sp>
        <p:nvSpPr>
          <p:cNvPr id="393" name="Shape 393"/>
          <p:cNvSpPr/>
          <p:nvPr/>
        </p:nvSpPr>
        <p:spPr>
          <a:xfrm rot="1158314">
            <a:off x="4330203" y="1740296"/>
            <a:ext cx="3578941" cy="1240357"/>
          </a:xfrm>
          <a:prstGeom prst="wedgeEllipseCallout">
            <a:avLst>
              <a:gd fmla="val -45886" name="adj1"/>
              <a:gd fmla="val 68711" name="adj2"/>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¡Y la chaqueta!</a:t>
            </a:r>
            <a:endParaRPr b="1" sz="3000"/>
          </a:p>
        </p:txBody>
      </p:sp>
      <p:sp>
        <p:nvSpPr>
          <p:cNvPr id="394" name="Shape 39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 Mamá de Coqu</a:t>
            </a:r>
            <a:r>
              <a:rPr lang="en" sz="3000"/>
              <a:t>í grita….</a:t>
            </a:r>
            <a:endParaRPr/>
          </a:p>
        </p:txBody>
      </p:sp>
      <p:pic>
        <p:nvPicPr>
          <p:cNvPr id="395" name="Shape 395"/>
          <p:cNvPicPr preferRelativeResize="0"/>
          <p:nvPr/>
        </p:nvPicPr>
        <p:blipFill rotWithShape="1">
          <a:blip r:embed="rId4">
            <a:alphaModFix/>
          </a:blip>
          <a:srcRect b="7247" l="0" r="0" t="6471"/>
          <a:stretch/>
        </p:blipFill>
        <p:spPr>
          <a:xfrm>
            <a:off x="3182250" y="3133575"/>
            <a:ext cx="2779499" cy="1549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Shape 400"/>
          <p:cNvSpPr txBox="1"/>
          <p:nvPr>
            <p:ph type="title"/>
          </p:nvPr>
        </p:nvSpPr>
        <p:spPr>
          <a:xfrm>
            <a:off x="145525" y="130750"/>
            <a:ext cx="4668000" cy="106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Coquí regresa a casa y se quita…</a:t>
            </a:r>
            <a:endParaRPr sz="3000"/>
          </a:p>
          <a:p>
            <a:pPr indent="0" lvl="0" marL="0" rtl="0" algn="l">
              <a:spcBef>
                <a:spcPts val="0"/>
              </a:spcBef>
              <a:spcAft>
                <a:spcPts val="0"/>
              </a:spcAft>
              <a:buNone/>
            </a:pPr>
            <a:r>
              <a:t/>
            </a:r>
            <a:endParaRPr sz="3000"/>
          </a:p>
        </p:txBody>
      </p:sp>
      <p:pic>
        <p:nvPicPr>
          <p:cNvPr id="401" name="Shape 401"/>
          <p:cNvPicPr preferRelativeResize="0"/>
          <p:nvPr/>
        </p:nvPicPr>
        <p:blipFill>
          <a:blip r:embed="rId3">
            <a:alphaModFix/>
          </a:blip>
          <a:stretch>
            <a:fillRect/>
          </a:stretch>
        </p:blipFill>
        <p:spPr>
          <a:xfrm>
            <a:off x="4895150" y="451650"/>
            <a:ext cx="2973325" cy="4539450"/>
          </a:xfrm>
          <a:prstGeom prst="rect">
            <a:avLst/>
          </a:prstGeom>
          <a:noFill/>
          <a:ln>
            <a:noFill/>
          </a:ln>
        </p:spPr>
      </p:pic>
      <p:pic>
        <p:nvPicPr>
          <p:cNvPr id="402" name="Shape 402"/>
          <p:cNvPicPr preferRelativeResize="0"/>
          <p:nvPr/>
        </p:nvPicPr>
        <p:blipFill>
          <a:blip r:embed="rId4">
            <a:alphaModFix/>
          </a:blip>
          <a:stretch>
            <a:fillRect/>
          </a:stretch>
        </p:blipFill>
        <p:spPr>
          <a:xfrm>
            <a:off x="5160025" y="3928050"/>
            <a:ext cx="1027800" cy="1063050"/>
          </a:xfrm>
          <a:prstGeom prst="rect">
            <a:avLst/>
          </a:prstGeom>
          <a:noFill/>
          <a:ln>
            <a:noFill/>
          </a:ln>
        </p:spPr>
      </p:pic>
      <p:pic>
        <p:nvPicPr>
          <p:cNvPr id="403" name="Shape 403"/>
          <p:cNvPicPr preferRelativeResize="0"/>
          <p:nvPr/>
        </p:nvPicPr>
        <p:blipFill>
          <a:blip r:embed="rId4">
            <a:alphaModFix/>
          </a:blip>
          <a:stretch>
            <a:fillRect/>
          </a:stretch>
        </p:blipFill>
        <p:spPr>
          <a:xfrm flipH="1">
            <a:off x="6552100" y="3928050"/>
            <a:ext cx="1027800" cy="1063050"/>
          </a:xfrm>
          <a:prstGeom prst="rect">
            <a:avLst/>
          </a:prstGeom>
          <a:noFill/>
          <a:ln>
            <a:noFill/>
          </a:ln>
        </p:spPr>
      </p:pic>
      <p:pic>
        <p:nvPicPr>
          <p:cNvPr id="404" name="Shape 404"/>
          <p:cNvPicPr preferRelativeResize="0"/>
          <p:nvPr/>
        </p:nvPicPr>
        <p:blipFill>
          <a:blip r:embed="rId5">
            <a:alphaModFix/>
          </a:blip>
          <a:stretch>
            <a:fillRect/>
          </a:stretch>
        </p:blipFill>
        <p:spPr>
          <a:xfrm>
            <a:off x="5437575" y="0"/>
            <a:ext cx="1958149" cy="1197300"/>
          </a:xfrm>
          <a:prstGeom prst="rect">
            <a:avLst/>
          </a:prstGeom>
          <a:noFill/>
          <a:ln>
            <a:noFill/>
          </a:ln>
        </p:spPr>
      </p:pic>
      <p:sp>
        <p:nvSpPr>
          <p:cNvPr id="405" name="Shape 405"/>
          <p:cNvSpPr txBox="1"/>
          <p:nvPr/>
        </p:nvSpPr>
        <p:spPr>
          <a:xfrm>
            <a:off x="842875" y="1193950"/>
            <a:ext cx="20538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gorra</a:t>
            </a:r>
            <a:endParaRPr sz="3000">
              <a:solidFill>
                <a:srgbClr val="FFFFFF"/>
              </a:solidFill>
            </a:endParaRPr>
          </a:p>
        </p:txBody>
      </p:sp>
      <p:sp>
        <p:nvSpPr>
          <p:cNvPr id="406" name="Shape 406"/>
          <p:cNvSpPr txBox="1"/>
          <p:nvPr/>
        </p:nvSpPr>
        <p:spPr>
          <a:xfrm>
            <a:off x="842875" y="1866600"/>
            <a:ext cx="23046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bufanda</a:t>
            </a:r>
            <a:endParaRPr sz="3000">
              <a:solidFill>
                <a:srgbClr val="FFFFFF"/>
              </a:solidFill>
            </a:endParaRPr>
          </a:p>
        </p:txBody>
      </p:sp>
      <p:sp>
        <p:nvSpPr>
          <p:cNvPr id="407" name="Shape 407"/>
          <p:cNvSpPr txBox="1"/>
          <p:nvPr/>
        </p:nvSpPr>
        <p:spPr>
          <a:xfrm>
            <a:off x="842875" y="2506150"/>
            <a:ext cx="24525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Los guantes</a:t>
            </a:r>
            <a:endParaRPr sz="3000">
              <a:solidFill>
                <a:srgbClr val="FFFFFF"/>
              </a:solidFill>
            </a:endParaRPr>
          </a:p>
        </p:txBody>
      </p:sp>
      <p:pic>
        <p:nvPicPr>
          <p:cNvPr id="408" name="Shape 408"/>
          <p:cNvPicPr preferRelativeResize="0"/>
          <p:nvPr/>
        </p:nvPicPr>
        <p:blipFill>
          <a:blip r:embed="rId6">
            <a:alphaModFix/>
          </a:blip>
          <a:stretch>
            <a:fillRect/>
          </a:stretch>
        </p:blipFill>
        <p:spPr>
          <a:xfrm>
            <a:off x="5391063" y="2777200"/>
            <a:ext cx="1981500" cy="1549500"/>
          </a:xfrm>
          <a:prstGeom prst="rect">
            <a:avLst/>
          </a:prstGeom>
          <a:noFill/>
          <a:ln>
            <a:noFill/>
          </a:ln>
        </p:spPr>
      </p:pic>
      <p:pic>
        <p:nvPicPr>
          <p:cNvPr id="409" name="Shape 409"/>
          <p:cNvPicPr preferRelativeResize="0"/>
          <p:nvPr/>
        </p:nvPicPr>
        <p:blipFill>
          <a:blip r:embed="rId7">
            <a:alphaModFix/>
          </a:blip>
          <a:stretch>
            <a:fillRect/>
          </a:stretch>
        </p:blipFill>
        <p:spPr>
          <a:xfrm>
            <a:off x="4958750" y="4138075"/>
            <a:ext cx="1324500" cy="947800"/>
          </a:xfrm>
          <a:prstGeom prst="rect">
            <a:avLst/>
          </a:prstGeom>
          <a:noFill/>
          <a:ln>
            <a:noFill/>
          </a:ln>
        </p:spPr>
      </p:pic>
      <p:pic>
        <p:nvPicPr>
          <p:cNvPr id="410" name="Shape 410"/>
          <p:cNvPicPr preferRelativeResize="0"/>
          <p:nvPr/>
        </p:nvPicPr>
        <p:blipFill>
          <a:blip r:embed="rId7">
            <a:alphaModFix/>
          </a:blip>
          <a:stretch>
            <a:fillRect/>
          </a:stretch>
        </p:blipFill>
        <p:spPr>
          <a:xfrm flipH="1">
            <a:off x="6467325" y="4138075"/>
            <a:ext cx="1324500" cy="947800"/>
          </a:xfrm>
          <a:prstGeom prst="rect">
            <a:avLst/>
          </a:prstGeom>
          <a:noFill/>
          <a:ln>
            <a:noFill/>
          </a:ln>
        </p:spPr>
      </p:pic>
      <p:pic>
        <p:nvPicPr>
          <p:cNvPr id="411" name="Shape 411"/>
          <p:cNvPicPr preferRelativeResize="0"/>
          <p:nvPr/>
        </p:nvPicPr>
        <p:blipFill>
          <a:blip r:embed="rId8">
            <a:alphaModFix/>
          </a:blip>
          <a:stretch>
            <a:fillRect/>
          </a:stretch>
        </p:blipFill>
        <p:spPr>
          <a:xfrm>
            <a:off x="5354850" y="1729250"/>
            <a:ext cx="1958150" cy="1269300"/>
          </a:xfrm>
          <a:prstGeom prst="rect">
            <a:avLst/>
          </a:prstGeom>
          <a:noFill/>
          <a:ln>
            <a:noFill/>
          </a:ln>
        </p:spPr>
      </p:pic>
      <p:pic>
        <p:nvPicPr>
          <p:cNvPr id="412" name="Shape 412"/>
          <p:cNvPicPr preferRelativeResize="0"/>
          <p:nvPr/>
        </p:nvPicPr>
        <p:blipFill>
          <a:blip r:embed="rId9">
            <a:alphaModFix/>
          </a:blip>
          <a:stretch>
            <a:fillRect/>
          </a:stretch>
        </p:blipFill>
        <p:spPr>
          <a:xfrm rot="-5908129">
            <a:off x="4851155" y="2438495"/>
            <a:ext cx="676864" cy="769634"/>
          </a:xfrm>
          <a:prstGeom prst="rect">
            <a:avLst/>
          </a:prstGeom>
          <a:noFill/>
          <a:ln>
            <a:noFill/>
          </a:ln>
        </p:spPr>
      </p:pic>
      <p:pic>
        <p:nvPicPr>
          <p:cNvPr id="413" name="Shape 413"/>
          <p:cNvPicPr preferRelativeResize="0"/>
          <p:nvPr/>
        </p:nvPicPr>
        <p:blipFill>
          <a:blip r:embed="rId9">
            <a:alphaModFix/>
          </a:blip>
          <a:stretch>
            <a:fillRect/>
          </a:stretch>
        </p:blipFill>
        <p:spPr>
          <a:xfrm flipH="1" rot="5908129">
            <a:off x="7249805" y="2438495"/>
            <a:ext cx="676864" cy="7696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4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4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41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1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pic>
        <p:nvPicPr>
          <p:cNvPr id="418" name="Shape 418"/>
          <p:cNvPicPr preferRelativeResize="0"/>
          <p:nvPr/>
        </p:nvPicPr>
        <p:blipFill rotWithShape="1">
          <a:blip r:embed="rId3">
            <a:alphaModFix/>
          </a:blip>
          <a:srcRect b="0" l="39206" r="0" t="0"/>
          <a:stretch/>
        </p:blipFill>
        <p:spPr>
          <a:xfrm>
            <a:off x="1995175" y="2987950"/>
            <a:ext cx="2779500" cy="2097925"/>
          </a:xfrm>
          <a:prstGeom prst="rect">
            <a:avLst/>
          </a:prstGeom>
          <a:noFill/>
          <a:ln>
            <a:noFill/>
          </a:ln>
        </p:spPr>
      </p:pic>
      <p:sp>
        <p:nvSpPr>
          <p:cNvPr id="419" name="Shape 419"/>
          <p:cNvSpPr txBox="1"/>
          <p:nvPr>
            <p:ph idx="4294967295" type="title"/>
          </p:nvPr>
        </p:nvSpPr>
        <p:spPr>
          <a:xfrm>
            <a:off x="421600" y="238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Coquí se pone la camisa…</a:t>
            </a:r>
            <a:endParaRPr sz="3000"/>
          </a:p>
          <a:p>
            <a:pPr indent="0" lvl="0" marL="0" rtl="0" algn="l">
              <a:spcBef>
                <a:spcPts val="0"/>
              </a:spcBef>
              <a:spcAft>
                <a:spcPts val="0"/>
              </a:spcAft>
              <a:buNone/>
            </a:pPr>
            <a:r>
              <a:t/>
            </a:r>
            <a:endParaRPr sz="3000"/>
          </a:p>
          <a:p>
            <a:pPr indent="0" lvl="0" marL="0" rtl="0">
              <a:spcBef>
                <a:spcPts val="0"/>
              </a:spcBef>
              <a:spcAft>
                <a:spcPts val="0"/>
              </a:spcAft>
              <a:buNone/>
            </a:pPr>
            <a:r>
              <a:rPr lang="en" sz="3000"/>
              <a:t>Coquí se abotona la camisa.</a:t>
            </a:r>
            <a:endParaRPr sz="3000"/>
          </a:p>
        </p:txBody>
      </p:sp>
      <p:pic>
        <p:nvPicPr>
          <p:cNvPr id="420" name="Shape 420"/>
          <p:cNvPicPr preferRelativeResize="0"/>
          <p:nvPr/>
        </p:nvPicPr>
        <p:blipFill>
          <a:blip r:embed="rId4">
            <a:alphaModFix/>
          </a:blip>
          <a:stretch>
            <a:fillRect/>
          </a:stretch>
        </p:blipFill>
        <p:spPr>
          <a:xfrm>
            <a:off x="4895150" y="451650"/>
            <a:ext cx="2973325" cy="4539450"/>
          </a:xfrm>
          <a:prstGeom prst="rect">
            <a:avLst/>
          </a:prstGeom>
          <a:noFill/>
          <a:ln>
            <a:noFill/>
          </a:ln>
        </p:spPr>
      </p:pic>
      <p:pic>
        <p:nvPicPr>
          <p:cNvPr id="421" name="Shape 421"/>
          <p:cNvPicPr preferRelativeResize="0"/>
          <p:nvPr/>
        </p:nvPicPr>
        <p:blipFill>
          <a:blip r:embed="rId5">
            <a:alphaModFix/>
          </a:blip>
          <a:stretch>
            <a:fillRect/>
          </a:stretch>
        </p:blipFill>
        <p:spPr>
          <a:xfrm>
            <a:off x="5160025" y="3928050"/>
            <a:ext cx="1027800" cy="1063050"/>
          </a:xfrm>
          <a:prstGeom prst="rect">
            <a:avLst/>
          </a:prstGeom>
          <a:noFill/>
          <a:ln>
            <a:noFill/>
          </a:ln>
        </p:spPr>
      </p:pic>
      <p:pic>
        <p:nvPicPr>
          <p:cNvPr id="422" name="Shape 422"/>
          <p:cNvPicPr preferRelativeResize="0"/>
          <p:nvPr/>
        </p:nvPicPr>
        <p:blipFill>
          <a:blip r:embed="rId5">
            <a:alphaModFix/>
          </a:blip>
          <a:stretch>
            <a:fillRect/>
          </a:stretch>
        </p:blipFill>
        <p:spPr>
          <a:xfrm flipH="1">
            <a:off x="6552100" y="3928050"/>
            <a:ext cx="1027800" cy="1063050"/>
          </a:xfrm>
          <a:prstGeom prst="rect">
            <a:avLst/>
          </a:prstGeom>
          <a:noFill/>
          <a:ln>
            <a:noFill/>
          </a:ln>
        </p:spPr>
      </p:pic>
      <p:pic>
        <p:nvPicPr>
          <p:cNvPr id="423" name="Shape 423"/>
          <p:cNvPicPr preferRelativeResize="0"/>
          <p:nvPr/>
        </p:nvPicPr>
        <p:blipFill>
          <a:blip r:embed="rId6">
            <a:alphaModFix/>
          </a:blip>
          <a:stretch>
            <a:fillRect/>
          </a:stretch>
        </p:blipFill>
        <p:spPr>
          <a:xfrm>
            <a:off x="5391050" y="2787200"/>
            <a:ext cx="1981500" cy="1549500"/>
          </a:xfrm>
          <a:prstGeom prst="rect">
            <a:avLst/>
          </a:prstGeom>
          <a:noFill/>
          <a:ln>
            <a:noFill/>
          </a:ln>
        </p:spPr>
      </p:pic>
      <p:pic>
        <p:nvPicPr>
          <p:cNvPr id="424" name="Shape 424"/>
          <p:cNvPicPr preferRelativeResize="0"/>
          <p:nvPr/>
        </p:nvPicPr>
        <p:blipFill>
          <a:blip r:embed="rId7">
            <a:alphaModFix/>
          </a:blip>
          <a:stretch>
            <a:fillRect/>
          </a:stretch>
        </p:blipFill>
        <p:spPr>
          <a:xfrm>
            <a:off x="4958750" y="4138075"/>
            <a:ext cx="1324500" cy="947800"/>
          </a:xfrm>
          <a:prstGeom prst="rect">
            <a:avLst/>
          </a:prstGeom>
          <a:noFill/>
          <a:ln>
            <a:noFill/>
          </a:ln>
        </p:spPr>
      </p:pic>
      <p:pic>
        <p:nvPicPr>
          <p:cNvPr id="425" name="Shape 425"/>
          <p:cNvPicPr preferRelativeResize="0"/>
          <p:nvPr/>
        </p:nvPicPr>
        <p:blipFill>
          <a:blip r:embed="rId7">
            <a:alphaModFix/>
          </a:blip>
          <a:stretch>
            <a:fillRect/>
          </a:stretch>
        </p:blipFill>
        <p:spPr>
          <a:xfrm flipH="1">
            <a:off x="6467325" y="4138075"/>
            <a:ext cx="1324500" cy="947800"/>
          </a:xfrm>
          <a:prstGeom prst="rect">
            <a:avLst/>
          </a:prstGeom>
          <a:noFill/>
          <a:ln>
            <a:noFill/>
          </a:ln>
        </p:spPr>
      </p:pic>
      <p:pic>
        <p:nvPicPr>
          <p:cNvPr id="426" name="Shape 426"/>
          <p:cNvPicPr preferRelativeResize="0"/>
          <p:nvPr/>
        </p:nvPicPr>
        <p:blipFill rotWithShape="1">
          <a:blip r:embed="rId8">
            <a:alphaModFix/>
          </a:blip>
          <a:srcRect b="9925" l="0" r="0" t="11489"/>
          <a:stretch/>
        </p:blipFill>
        <p:spPr>
          <a:xfrm>
            <a:off x="4918525" y="1784325"/>
            <a:ext cx="2779501" cy="1148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pic>
        <p:nvPicPr>
          <p:cNvPr id="431" name="Shape 431"/>
          <p:cNvPicPr preferRelativeResize="0"/>
          <p:nvPr/>
        </p:nvPicPr>
        <p:blipFill rotWithShape="1">
          <a:blip r:embed="rId3">
            <a:alphaModFix/>
          </a:blip>
          <a:srcRect b="0" l="39206" r="0" t="0"/>
          <a:stretch/>
        </p:blipFill>
        <p:spPr>
          <a:xfrm>
            <a:off x="1995175" y="2987950"/>
            <a:ext cx="2779500" cy="2097925"/>
          </a:xfrm>
          <a:prstGeom prst="rect">
            <a:avLst/>
          </a:prstGeom>
          <a:noFill/>
          <a:ln>
            <a:noFill/>
          </a:ln>
        </p:spPr>
      </p:pic>
      <p:sp>
        <p:nvSpPr>
          <p:cNvPr id="432" name="Shape 432"/>
          <p:cNvSpPr txBox="1"/>
          <p:nvPr>
            <p:ph idx="4294967295"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Coquí se pone la chaqueta…</a:t>
            </a:r>
            <a:endParaRPr sz="3000"/>
          </a:p>
          <a:p>
            <a:pPr indent="0" lvl="0" marL="0" rtl="0" algn="l">
              <a:spcBef>
                <a:spcPts val="0"/>
              </a:spcBef>
              <a:spcAft>
                <a:spcPts val="0"/>
              </a:spcAft>
              <a:buNone/>
            </a:pPr>
            <a:r>
              <a:t/>
            </a:r>
            <a:endParaRPr sz="3000"/>
          </a:p>
          <a:p>
            <a:pPr indent="0" lvl="0" marL="0" rtl="0">
              <a:spcBef>
                <a:spcPts val="0"/>
              </a:spcBef>
              <a:spcAft>
                <a:spcPts val="0"/>
              </a:spcAft>
              <a:buNone/>
            </a:pPr>
            <a:r>
              <a:rPr lang="en" sz="3000"/>
              <a:t>Coquí se abotona la chaqueta.</a:t>
            </a:r>
            <a:endParaRPr sz="3000"/>
          </a:p>
        </p:txBody>
      </p:sp>
      <p:pic>
        <p:nvPicPr>
          <p:cNvPr id="433" name="Shape 433"/>
          <p:cNvPicPr preferRelativeResize="0"/>
          <p:nvPr/>
        </p:nvPicPr>
        <p:blipFill>
          <a:blip r:embed="rId4">
            <a:alphaModFix/>
          </a:blip>
          <a:stretch>
            <a:fillRect/>
          </a:stretch>
        </p:blipFill>
        <p:spPr>
          <a:xfrm>
            <a:off x="4895150" y="451650"/>
            <a:ext cx="2973325" cy="4539450"/>
          </a:xfrm>
          <a:prstGeom prst="rect">
            <a:avLst/>
          </a:prstGeom>
          <a:noFill/>
          <a:ln>
            <a:noFill/>
          </a:ln>
        </p:spPr>
      </p:pic>
      <p:pic>
        <p:nvPicPr>
          <p:cNvPr id="434" name="Shape 434"/>
          <p:cNvPicPr preferRelativeResize="0"/>
          <p:nvPr/>
        </p:nvPicPr>
        <p:blipFill>
          <a:blip r:embed="rId5">
            <a:alphaModFix/>
          </a:blip>
          <a:stretch>
            <a:fillRect/>
          </a:stretch>
        </p:blipFill>
        <p:spPr>
          <a:xfrm>
            <a:off x="5160025" y="3928050"/>
            <a:ext cx="1027800" cy="1063050"/>
          </a:xfrm>
          <a:prstGeom prst="rect">
            <a:avLst/>
          </a:prstGeom>
          <a:noFill/>
          <a:ln>
            <a:noFill/>
          </a:ln>
        </p:spPr>
      </p:pic>
      <p:pic>
        <p:nvPicPr>
          <p:cNvPr id="435" name="Shape 435"/>
          <p:cNvPicPr preferRelativeResize="0"/>
          <p:nvPr/>
        </p:nvPicPr>
        <p:blipFill>
          <a:blip r:embed="rId5">
            <a:alphaModFix/>
          </a:blip>
          <a:stretch>
            <a:fillRect/>
          </a:stretch>
        </p:blipFill>
        <p:spPr>
          <a:xfrm flipH="1">
            <a:off x="6552100" y="3928050"/>
            <a:ext cx="1027800" cy="1063050"/>
          </a:xfrm>
          <a:prstGeom prst="rect">
            <a:avLst/>
          </a:prstGeom>
          <a:noFill/>
          <a:ln>
            <a:noFill/>
          </a:ln>
        </p:spPr>
      </p:pic>
      <p:pic>
        <p:nvPicPr>
          <p:cNvPr id="436" name="Shape 436"/>
          <p:cNvPicPr preferRelativeResize="0"/>
          <p:nvPr/>
        </p:nvPicPr>
        <p:blipFill>
          <a:blip r:embed="rId6">
            <a:alphaModFix/>
          </a:blip>
          <a:stretch>
            <a:fillRect/>
          </a:stretch>
        </p:blipFill>
        <p:spPr>
          <a:xfrm>
            <a:off x="5391050" y="2787200"/>
            <a:ext cx="1981500" cy="1549500"/>
          </a:xfrm>
          <a:prstGeom prst="rect">
            <a:avLst/>
          </a:prstGeom>
          <a:noFill/>
          <a:ln>
            <a:noFill/>
          </a:ln>
        </p:spPr>
      </p:pic>
      <p:pic>
        <p:nvPicPr>
          <p:cNvPr id="437" name="Shape 437"/>
          <p:cNvPicPr preferRelativeResize="0"/>
          <p:nvPr/>
        </p:nvPicPr>
        <p:blipFill>
          <a:blip r:embed="rId7">
            <a:alphaModFix/>
          </a:blip>
          <a:stretch>
            <a:fillRect/>
          </a:stretch>
        </p:blipFill>
        <p:spPr>
          <a:xfrm>
            <a:off x="4958750" y="4138075"/>
            <a:ext cx="1324500" cy="947800"/>
          </a:xfrm>
          <a:prstGeom prst="rect">
            <a:avLst/>
          </a:prstGeom>
          <a:noFill/>
          <a:ln>
            <a:noFill/>
          </a:ln>
        </p:spPr>
      </p:pic>
      <p:pic>
        <p:nvPicPr>
          <p:cNvPr id="438" name="Shape 438"/>
          <p:cNvPicPr preferRelativeResize="0"/>
          <p:nvPr/>
        </p:nvPicPr>
        <p:blipFill>
          <a:blip r:embed="rId7">
            <a:alphaModFix/>
          </a:blip>
          <a:stretch>
            <a:fillRect/>
          </a:stretch>
        </p:blipFill>
        <p:spPr>
          <a:xfrm flipH="1">
            <a:off x="6467325" y="4138075"/>
            <a:ext cx="1324500" cy="947800"/>
          </a:xfrm>
          <a:prstGeom prst="rect">
            <a:avLst/>
          </a:prstGeom>
          <a:noFill/>
          <a:ln>
            <a:noFill/>
          </a:ln>
        </p:spPr>
      </p:pic>
      <p:pic>
        <p:nvPicPr>
          <p:cNvPr id="439" name="Shape 439"/>
          <p:cNvPicPr preferRelativeResize="0"/>
          <p:nvPr/>
        </p:nvPicPr>
        <p:blipFill rotWithShape="1">
          <a:blip r:embed="rId8">
            <a:alphaModFix/>
          </a:blip>
          <a:srcRect b="9925" l="0" r="0" t="11489"/>
          <a:stretch/>
        </p:blipFill>
        <p:spPr>
          <a:xfrm>
            <a:off x="4918525" y="1784325"/>
            <a:ext cx="2779501" cy="1148850"/>
          </a:xfrm>
          <a:prstGeom prst="rect">
            <a:avLst/>
          </a:prstGeom>
          <a:noFill/>
          <a:ln>
            <a:noFill/>
          </a:ln>
        </p:spPr>
      </p:pic>
      <p:pic>
        <p:nvPicPr>
          <p:cNvPr id="440" name="Shape 440"/>
          <p:cNvPicPr preferRelativeResize="0"/>
          <p:nvPr/>
        </p:nvPicPr>
        <p:blipFill rotWithShape="1">
          <a:blip r:embed="rId9">
            <a:alphaModFix/>
          </a:blip>
          <a:srcRect b="7247" l="0" r="0" t="6471"/>
          <a:stretch/>
        </p:blipFill>
        <p:spPr>
          <a:xfrm>
            <a:off x="4992050" y="1797000"/>
            <a:ext cx="2779499" cy="1549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pic>
        <p:nvPicPr>
          <p:cNvPr id="445" name="Shape 445"/>
          <p:cNvPicPr preferRelativeResize="0"/>
          <p:nvPr/>
        </p:nvPicPr>
        <p:blipFill>
          <a:blip r:embed="rId3">
            <a:alphaModFix/>
          </a:blip>
          <a:stretch>
            <a:fillRect/>
          </a:stretch>
        </p:blipFill>
        <p:spPr>
          <a:xfrm>
            <a:off x="4895150" y="451650"/>
            <a:ext cx="2973325" cy="4539450"/>
          </a:xfrm>
          <a:prstGeom prst="rect">
            <a:avLst/>
          </a:prstGeom>
          <a:noFill/>
          <a:ln>
            <a:noFill/>
          </a:ln>
        </p:spPr>
      </p:pic>
      <p:pic>
        <p:nvPicPr>
          <p:cNvPr id="446" name="Shape 446"/>
          <p:cNvPicPr preferRelativeResize="0"/>
          <p:nvPr/>
        </p:nvPicPr>
        <p:blipFill>
          <a:blip r:embed="rId4">
            <a:alphaModFix/>
          </a:blip>
          <a:stretch>
            <a:fillRect/>
          </a:stretch>
        </p:blipFill>
        <p:spPr>
          <a:xfrm>
            <a:off x="5391050" y="2787200"/>
            <a:ext cx="1981500" cy="1549500"/>
          </a:xfrm>
          <a:prstGeom prst="rect">
            <a:avLst/>
          </a:prstGeom>
          <a:noFill/>
          <a:ln>
            <a:noFill/>
          </a:ln>
        </p:spPr>
      </p:pic>
      <p:pic>
        <p:nvPicPr>
          <p:cNvPr id="447" name="Shape 447"/>
          <p:cNvPicPr preferRelativeResize="0"/>
          <p:nvPr/>
        </p:nvPicPr>
        <p:blipFill>
          <a:blip r:embed="rId5">
            <a:alphaModFix/>
          </a:blip>
          <a:stretch>
            <a:fillRect/>
          </a:stretch>
        </p:blipFill>
        <p:spPr>
          <a:xfrm>
            <a:off x="4958750" y="4138075"/>
            <a:ext cx="1324500" cy="947800"/>
          </a:xfrm>
          <a:prstGeom prst="rect">
            <a:avLst/>
          </a:prstGeom>
          <a:noFill/>
          <a:ln>
            <a:noFill/>
          </a:ln>
        </p:spPr>
      </p:pic>
      <p:pic>
        <p:nvPicPr>
          <p:cNvPr id="448" name="Shape 448"/>
          <p:cNvPicPr preferRelativeResize="0"/>
          <p:nvPr/>
        </p:nvPicPr>
        <p:blipFill>
          <a:blip r:embed="rId5">
            <a:alphaModFix/>
          </a:blip>
          <a:stretch>
            <a:fillRect/>
          </a:stretch>
        </p:blipFill>
        <p:spPr>
          <a:xfrm flipH="1">
            <a:off x="6467325" y="4138075"/>
            <a:ext cx="1324500" cy="947800"/>
          </a:xfrm>
          <a:prstGeom prst="rect">
            <a:avLst/>
          </a:prstGeom>
          <a:noFill/>
          <a:ln>
            <a:noFill/>
          </a:ln>
        </p:spPr>
      </p:pic>
      <p:pic>
        <p:nvPicPr>
          <p:cNvPr id="449" name="Shape 449"/>
          <p:cNvPicPr preferRelativeResize="0"/>
          <p:nvPr/>
        </p:nvPicPr>
        <p:blipFill rotWithShape="1">
          <a:blip r:embed="rId6">
            <a:alphaModFix/>
          </a:blip>
          <a:srcRect b="7247" l="0" r="0" t="6471"/>
          <a:stretch/>
        </p:blipFill>
        <p:spPr>
          <a:xfrm>
            <a:off x="5026900" y="1787925"/>
            <a:ext cx="2779499" cy="1549499"/>
          </a:xfrm>
          <a:prstGeom prst="rect">
            <a:avLst/>
          </a:prstGeom>
          <a:noFill/>
          <a:ln>
            <a:noFill/>
          </a:ln>
        </p:spPr>
      </p:pic>
      <p:pic>
        <p:nvPicPr>
          <p:cNvPr id="450" name="Shape 450"/>
          <p:cNvPicPr preferRelativeResize="0"/>
          <p:nvPr/>
        </p:nvPicPr>
        <p:blipFill>
          <a:blip r:embed="rId7">
            <a:alphaModFix/>
          </a:blip>
          <a:stretch>
            <a:fillRect/>
          </a:stretch>
        </p:blipFill>
        <p:spPr>
          <a:xfrm>
            <a:off x="5437575" y="0"/>
            <a:ext cx="1958149" cy="1197300"/>
          </a:xfrm>
          <a:prstGeom prst="rect">
            <a:avLst/>
          </a:prstGeom>
          <a:noFill/>
          <a:ln>
            <a:noFill/>
          </a:ln>
        </p:spPr>
      </p:pic>
      <p:pic>
        <p:nvPicPr>
          <p:cNvPr id="451" name="Shape 451"/>
          <p:cNvPicPr preferRelativeResize="0"/>
          <p:nvPr/>
        </p:nvPicPr>
        <p:blipFill>
          <a:blip r:embed="rId8">
            <a:alphaModFix/>
          </a:blip>
          <a:stretch>
            <a:fillRect/>
          </a:stretch>
        </p:blipFill>
        <p:spPr>
          <a:xfrm>
            <a:off x="5354850" y="1729250"/>
            <a:ext cx="1958150" cy="1269300"/>
          </a:xfrm>
          <a:prstGeom prst="rect">
            <a:avLst/>
          </a:prstGeom>
          <a:noFill/>
          <a:ln>
            <a:noFill/>
          </a:ln>
        </p:spPr>
      </p:pic>
      <p:pic>
        <p:nvPicPr>
          <p:cNvPr id="452" name="Shape 452"/>
          <p:cNvPicPr preferRelativeResize="0"/>
          <p:nvPr/>
        </p:nvPicPr>
        <p:blipFill>
          <a:blip r:embed="rId9">
            <a:alphaModFix/>
          </a:blip>
          <a:stretch>
            <a:fillRect/>
          </a:stretch>
        </p:blipFill>
        <p:spPr>
          <a:xfrm rot="-5908129">
            <a:off x="4808780" y="2438495"/>
            <a:ext cx="676864" cy="769634"/>
          </a:xfrm>
          <a:prstGeom prst="rect">
            <a:avLst/>
          </a:prstGeom>
          <a:noFill/>
          <a:ln>
            <a:noFill/>
          </a:ln>
        </p:spPr>
      </p:pic>
      <p:pic>
        <p:nvPicPr>
          <p:cNvPr id="453" name="Shape 453"/>
          <p:cNvPicPr preferRelativeResize="0"/>
          <p:nvPr/>
        </p:nvPicPr>
        <p:blipFill>
          <a:blip r:embed="rId9">
            <a:alphaModFix/>
          </a:blip>
          <a:stretch>
            <a:fillRect/>
          </a:stretch>
        </p:blipFill>
        <p:spPr>
          <a:xfrm flipH="1" rot="5908129">
            <a:off x="7249805" y="2438495"/>
            <a:ext cx="676864" cy="769634"/>
          </a:xfrm>
          <a:prstGeom prst="rect">
            <a:avLst/>
          </a:prstGeom>
          <a:noFill/>
          <a:ln>
            <a:noFill/>
          </a:ln>
        </p:spPr>
      </p:pic>
      <p:sp>
        <p:nvSpPr>
          <p:cNvPr id="454" name="Shape 454"/>
          <p:cNvSpPr txBox="1"/>
          <p:nvPr>
            <p:ph idx="4294967295" type="title"/>
          </p:nvPr>
        </p:nvSpPr>
        <p:spPr>
          <a:xfrm>
            <a:off x="145525" y="130750"/>
            <a:ext cx="4668000" cy="106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Coquí se pone…</a:t>
            </a:r>
            <a:endParaRPr sz="3000"/>
          </a:p>
          <a:p>
            <a:pPr indent="0" lvl="0" marL="0" rtl="0" algn="l">
              <a:spcBef>
                <a:spcPts val="0"/>
              </a:spcBef>
              <a:spcAft>
                <a:spcPts val="0"/>
              </a:spcAft>
              <a:buNone/>
            </a:pPr>
            <a:r>
              <a:t/>
            </a:r>
            <a:endParaRPr sz="3000"/>
          </a:p>
        </p:txBody>
      </p:sp>
      <p:sp>
        <p:nvSpPr>
          <p:cNvPr id="455" name="Shape 455"/>
          <p:cNvSpPr txBox="1"/>
          <p:nvPr/>
        </p:nvSpPr>
        <p:spPr>
          <a:xfrm>
            <a:off x="842875" y="1193950"/>
            <a:ext cx="20538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gorra</a:t>
            </a:r>
            <a:endParaRPr sz="3000">
              <a:solidFill>
                <a:srgbClr val="FFFFFF"/>
              </a:solidFill>
            </a:endParaRPr>
          </a:p>
        </p:txBody>
      </p:sp>
      <p:sp>
        <p:nvSpPr>
          <p:cNvPr id="456" name="Shape 456"/>
          <p:cNvSpPr txBox="1"/>
          <p:nvPr/>
        </p:nvSpPr>
        <p:spPr>
          <a:xfrm>
            <a:off x="842875" y="1866600"/>
            <a:ext cx="23046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bufanda</a:t>
            </a:r>
            <a:endParaRPr sz="3000">
              <a:solidFill>
                <a:srgbClr val="FFFFFF"/>
              </a:solidFill>
            </a:endParaRPr>
          </a:p>
        </p:txBody>
      </p:sp>
      <p:sp>
        <p:nvSpPr>
          <p:cNvPr id="457" name="Shape 457"/>
          <p:cNvSpPr txBox="1"/>
          <p:nvPr/>
        </p:nvSpPr>
        <p:spPr>
          <a:xfrm>
            <a:off x="842875" y="2506150"/>
            <a:ext cx="24525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Los guantes</a:t>
            </a:r>
            <a:endParaRPr sz="30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Shape 462"/>
          <p:cNvSpPr txBox="1"/>
          <p:nvPr>
            <p:ph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¡Por fin! Coquí sale a jugar en la nieve.</a:t>
            </a:r>
            <a:endParaRPr sz="3000"/>
          </a:p>
        </p:txBody>
      </p:sp>
      <p:pic>
        <p:nvPicPr>
          <p:cNvPr id="463" name="Shape 463"/>
          <p:cNvPicPr preferRelativeResize="0"/>
          <p:nvPr/>
        </p:nvPicPr>
        <p:blipFill>
          <a:blip r:embed="rId3">
            <a:alphaModFix/>
          </a:blip>
          <a:stretch>
            <a:fillRect/>
          </a:stretch>
        </p:blipFill>
        <p:spPr>
          <a:xfrm>
            <a:off x="4895150" y="451650"/>
            <a:ext cx="2973325" cy="4539450"/>
          </a:xfrm>
          <a:prstGeom prst="rect">
            <a:avLst/>
          </a:prstGeom>
          <a:noFill/>
          <a:ln>
            <a:noFill/>
          </a:ln>
        </p:spPr>
      </p:pic>
      <p:pic>
        <p:nvPicPr>
          <p:cNvPr id="464" name="Shape 464"/>
          <p:cNvPicPr preferRelativeResize="0"/>
          <p:nvPr/>
        </p:nvPicPr>
        <p:blipFill>
          <a:blip r:embed="rId4">
            <a:alphaModFix/>
          </a:blip>
          <a:stretch>
            <a:fillRect/>
          </a:stretch>
        </p:blipFill>
        <p:spPr>
          <a:xfrm>
            <a:off x="5160025" y="3928050"/>
            <a:ext cx="1027800" cy="1063050"/>
          </a:xfrm>
          <a:prstGeom prst="rect">
            <a:avLst/>
          </a:prstGeom>
          <a:noFill/>
          <a:ln>
            <a:noFill/>
          </a:ln>
        </p:spPr>
      </p:pic>
      <p:pic>
        <p:nvPicPr>
          <p:cNvPr id="465" name="Shape 465"/>
          <p:cNvPicPr preferRelativeResize="0"/>
          <p:nvPr/>
        </p:nvPicPr>
        <p:blipFill>
          <a:blip r:embed="rId4">
            <a:alphaModFix/>
          </a:blip>
          <a:stretch>
            <a:fillRect/>
          </a:stretch>
        </p:blipFill>
        <p:spPr>
          <a:xfrm flipH="1">
            <a:off x="6552100" y="3928050"/>
            <a:ext cx="1027800" cy="1063050"/>
          </a:xfrm>
          <a:prstGeom prst="rect">
            <a:avLst/>
          </a:prstGeom>
          <a:noFill/>
          <a:ln>
            <a:noFill/>
          </a:ln>
        </p:spPr>
      </p:pic>
      <p:pic>
        <p:nvPicPr>
          <p:cNvPr id="466" name="Shape 466"/>
          <p:cNvPicPr preferRelativeResize="0"/>
          <p:nvPr/>
        </p:nvPicPr>
        <p:blipFill>
          <a:blip r:embed="rId5">
            <a:alphaModFix/>
          </a:blip>
          <a:stretch>
            <a:fillRect/>
          </a:stretch>
        </p:blipFill>
        <p:spPr>
          <a:xfrm>
            <a:off x="5437575" y="0"/>
            <a:ext cx="1958149" cy="1197300"/>
          </a:xfrm>
          <a:prstGeom prst="rect">
            <a:avLst/>
          </a:prstGeom>
          <a:noFill/>
          <a:ln>
            <a:noFill/>
          </a:ln>
        </p:spPr>
      </p:pic>
      <p:pic>
        <p:nvPicPr>
          <p:cNvPr id="467" name="Shape 467"/>
          <p:cNvPicPr preferRelativeResize="0"/>
          <p:nvPr/>
        </p:nvPicPr>
        <p:blipFill>
          <a:blip r:embed="rId6">
            <a:alphaModFix/>
          </a:blip>
          <a:stretch>
            <a:fillRect/>
          </a:stretch>
        </p:blipFill>
        <p:spPr>
          <a:xfrm>
            <a:off x="5391050" y="2787200"/>
            <a:ext cx="1981500" cy="1549500"/>
          </a:xfrm>
          <a:prstGeom prst="rect">
            <a:avLst/>
          </a:prstGeom>
          <a:noFill/>
          <a:ln>
            <a:noFill/>
          </a:ln>
        </p:spPr>
      </p:pic>
      <p:pic>
        <p:nvPicPr>
          <p:cNvPr id="468" name="Shape 468"/>
          <p:cNvPicPr preferRelativeResize="0"/>
          <p:nvPr/>
        </p:nvPicPr>
        <p:blipFill>
          <a:blip r:embed="rId7">
            <a:alphaModFix/>
          </a:blip>
          <a:stretch>
            <a:fillRect/>
          </a:stretch>
        </p:blipFill>
        <p:spPr>
          <a:xfrm>
            <a:off x="4958750" y="4138075"/>
            <a:ext cx="1324500" cy="947800"/>
          </a:xfrm>
          <a:prstGeom prst="rect">
            <a:avLst/>
          </a:prstGeom>
          <a:noFill/>
          <a:ln>
            <a:noFill/>
          </a:ln>
        </p:spPr>
      </p:pic>
      <p:pic>
        <p:nvPicPr>
          <p:cNvPr id="469" name="Shape 469"/>
          <p:cNvPicPr preferRelativeResize="0"/>
          <p:nvPr/>
        </p:nvPicPr>
        <p:blipFill>
          <a:blip r:embed="rId7">
            <a:alphaModFix/>
          </a:blip>
          <a:stretch>
            <a:fillRect/>
          </a:stretch>
        </p:blipFill>
        <p:spPr>
          <a:xfrm flipH="1">
            <a:off x="6467325" y="4138075"/>
            <a:ext cx="1324500" cy="947800"/>
          </a:xfrm>
          <a:prstGeom prst="rect">
            <a:avLst/>
          </a:prstGeom>
          <a:noFill/>
          <a:ln>
            <a:noFill/>
          </a:ln>
        </p:spPr>
      </p:pic>
      <p:pic>
        <p:nvPicPr>
          <p:cNvPr id="470" name="Shape 470"/>
          <p:cNvPicPr preferRelativeResize="0"/>
          <p:nvPr/>
        </p:nvPicPr>
        <p:blipFill>
          <a:blip r:embed="rId8">
            <a:alphaModFix/>
          </a:blip>
          <a:stretch>
            <a:fillRect/>
          </a:stretch>
        </p:blipFill>
        <p:spPr>
          <a:xfrm rot="-5908129">
            <a:off x="4851155" y="2438495"/>
            <a:ext cx="676864" cy="769634"/>
          </a:xfrm>
          <a:prstGeom prst="rect">
            <a:avLst/>
          </a:prstGeom>
          <a:noFill/>
          <a:ln>
            <a:noFill/>
          </a:ln>
        </p:spPr>
      </p:pic>
      <p:pic>
        <p:nvPicPr>
          <p:cNvPr id="471" name="Shape 471"/>
          <p:cNvPicPr preferRelativeResize="0"/>
          <p:nvPr/>
        </p:nvPicPr>
        <p:blipFill>
          <a:blip r:embed="rId8">
            <a:alphaModFix/>
          </a:blip>
          <a:stretch>
            <a:fillRect/>
          </a:stretch>
        </p:blipFill>
        <p:spPr>
          <a:xfrm flipH="1" rot="5908129">
            <a:off x="7249805" y="2438495"/>
            <a:ext cx="676864" cy="769634"/>
          </a:xfrm>
          <a:prstGeom prst="rect">
            <a:avLst/>
          </a:prstGeom>
          <a:noFill/>
          <a:ln>
            <a:noFill/>
          </a:ln>
        </p:spPr>
      </p:pic>
      <p:pic>
        <p:nvPicPr>
          <p:cNvPr id="472" name="Shape 472"/>
          <p:cNvPicPr preferRelativeResize="0"/>
          <p:nvPr/>
        </p:nvPicPr>
        <p:blipFill rotWithShape="1">
          <a:blip r:embed="rId9">
            <a:alphaModFix/>
          </a:blip>
          <a:srcRect b="9925" l="0" r="0" t="11489"/>
          <a:stretch/>
        </p:blipFill>
        <p:spPr>
          <a:xfrm>
            <a:off x="4918525" y="1784325"/>
            <a:ext cx="2779501" cy="1148850"/>
          </a:xfrm>
          <a:prstGeom prst="rect">
            <a:avLst/>
          </a:prstGeom>
          <a:noFill/>
          <a:ln>
            <a:noFill/>
          </a:ln>
        </p:spPr>
      </p:pic>
      <p:pic>
        <p:nvPicPr>
          <p:cNvPr id="473" name="Shape 473"/>
          <p:cNvPicPr preferRelativeResize="0"/>
          <p:nvPr/>
        </p:nvPicPr>
        <p:blipFill rotWithShape="1">
          <a:blip r:embed="rId10">
            <a:alphaModFix/>
          </a:blip>
          <a:srcRect b="7247" l="0" r="0" t="6471"/>
          <a:stretch/>
        </p:blipFill>
        <p:spPr>
          <a:xfrm>
            <a:off x="5026900" y="1787925"/>
            <a:ext cx="2779499" cy="1549499"/>
          </a:xfrm>
          <a:prstGeom prst="rect">
            <a:avLst/>
          </a:prstGeom>
          <a:noFill/>
          <a:ln>
            <a:noFill/>
          </a:ln>
        </p:spPr>
      </p:pic>
      <p:pic>
        <p:nvPicPr>
          <p:cNvPr id="474" name="Shape 474"/>
          <p:cNvPicPr preferRelativeResize="0"/>
          <p:nvPr/>
        </p:nvPicPr>
        <p:blipFill>
          <a:blip r:embed="rId11">
            <a:alphaModFix/>
          </a:blip>
          <a:stretch>
            <a:fillRect/>
          </a:stretch>
        </p:blipFill>
        <p:spPr>
          <a:xfrm>
            <a:off x="5329200" y="1724100"/>
            <a:ext cx="1958150" cy="1269300"/>
          </a:xfrm>
          <a:prstGeom prst="rect">
            <a:avLst/>
          </a:prstGeom>
          <a:noFill/>
          <a:ln>
            <a:noFill/>
          </a:ln>
        </p:spPr>
      </p:pic>
      <p:pic>
        <p:nvPicPr>
          <p:cNvPr id="475" name="Shape 475"/>
          <p:cNvPicPr preferRelativeResize="0"/>
          <p:nvPr/>
        </p:nvPicPr>
        <p:blipFill>
          <a:blip r:embed="rId12">
            <a:alphaModFix/>
          </a:blip>
          <a:stretch>
            <a:fillRect/>
          </a:stretch>
        </p:blipFill>
        <p:spPr>
          <a:xfrm>
            <a:off x="4137800" y="0"/>
            <a:ext cx="4557700" cy="5143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pic>
        <p:nvPicPr>
          <p:cNvPr id="480" name="Shape 480"/>
          <p:cNvPicPr preferRelativeResize="0"/>
          <p:nvPr/>
        </p:nvPicPr>
        <p:blipFill>
          <a:blip r:embed="rId3">
            <a:alphaModFix/>
          </a:blip>
          <a:stretch>
            <a:fillRect/>
          </a:stretch>
        </p:blipFill>
        <p:spPr>
          <a:xfrm rot="1040994">
            <a:off x="6379586" y="3463313"/>
            <a:ext cx="1088229" cy="787956"/>
          </a:xfrm>
          <a:prstGeom prst="rect">
            <a:avLst/>
          </a:prstGeom>
          <a:noFill/>
          <a:ln>
            <a:noFill/>
          </a:ln>
        </p:spPr>
      </p:pic>
      <p:pic>
        <p:nvPicPr>
          <p:cNvPr id="481" name="Shape 481"/>
          <p:cNvPicPr preferRelativeResize="0"/>
          <p:nvPr/>
        </p:nvPicPr>
        <p:blipFill>
          <a:blip r:embed="rId3">
            <a:alphaModFix/>
          </a:blip>
          <a:stretch>
            <a:fillRect/>
          </a:stretch>
        </p:blipFill>
        <p:spPr>
          <a:xfrm flipH="1" rot="1040994">
            <a:off x="7434310" y="3805431"/>
            <a:ext cx="1088229" cy="787956"/>
          </a:xfrm>
          <a:prstGeom prst="rect">
            <a:avLst/>
          </a:prstGeom>
          <a:noFill/>
          <a:ln>
            <a:noFill/>
          </a:ln>
        </p:spPr>
      </p:pic>
      <p:pic>
        <p:nvPicPr>
          <p:cNvPr id="482" name="Shape 482"/>
          <p:cNvPicPr preferRelativeResize="0"/>
          <p:nvPr/>
        </p:nvPicPr>
        <p:blipFill>
          <a:blip r:embed="rId4">
            <a:alphaModFix/>
          </a:blip>
          <a:stretch>
            <a:fillRect/>
          </a:stretch>
        </p:blipFill>
        <p:spPr>
          <a:xfrm rot="-7277701">
            <a:off x="458380" y="1086842"/>
            <a:ext cx="1111240" cy="664501"/>
          </a:xfrm>
          <a:prstGeom prst="rect">
            <a:avLst/>
          </a:prstGeom>
          <a:noFill/>
          <a:ln>
            <a:noFill/>
          </a:ln>
        </p:spPr>
      </p:pic>
      <p:pic>
        <p:nvPicPr>
          <p:cNvPr id="483" name="Shape 483"/>
          <p:cNvPicPr preferRelativeResize="0"/>
          <p:nvPr/>
        </p:nvPicPr>
        <p:blipFill>
          <a:blip r:embed="rId4">
            <a:alphaModFix/>
          </a:blip>
          <a:stretch>
            <a:fillRect/>
          </a:stretch>
        </p:blipFill>
        <p:spPr>
          <a:xfrm flipH="1" rot="4039264">
            <a:off x="1100829" y="759682"/>
            <a:ext cx="1111241" cy="664501"/>
          </a:xfrm>
          <a:prstGeom prst="rect">
            <a:avLst/>
          </a:prstGeom>
          <a:noFill/>
          <a:ln>
            <a:noFill/>
          </a:ln>
        </p:spPr>
      </p:pic>
      <p:pic>
        <p:nvPicPr>
          <p:cNvPr id="484" name="Shape 484"/>
          <p:cNvPicPr preferRelativeResize="0"/>
          <p:nvPr/>
        </p:nvPicPr>
        <p:blipFill>
          <a:blip r:embed="rId5">
            <a:alphaModFix/>
          </a:blip>
          <a:stretch>
            <a:fillRect/>
          </a:stretch>
        </p:blipFill>
        <p:spPr>
          <a:xfrm rot="765659">
            <a:off x="6840438" y="205287"/>
            <a:ext cx="1958148" cy="1773300"/>
          </a:xfrm>
          <a:prstGeom prst="rect">
            <a:avLst/>
          </a:prstGeom>
          <a:noFill/>
          <a:ln>
            <a:noFill/>
          </a:ln>
        </p:spPr>
      </p:pic>
      <p:pic>
        <p:nvPicPr>
          <p:cNvPr id="485" name="Shape 485"/>
          <p:cNvPicPr preferRelativeResize="0"/>
          <p:nvPr/>
        </p:nvPicPr>
        <p:blipFill>
          <a:blip r:embed="rId6">
            <a:alphaModFix/>
          </a:blip>
          <a:stretch>
            <a:fillRect/>
          </a:stretch>
        </p:blipFill>
        <p:spPr>
          <a:xfrm rot="-1204882">
            <a:off x="677387" y="3106575"/>
            <a:ext cx="1958150" cy="1269300"/>
          </a:xfrm>
          <a:prstGeom prst="rect">
            <a:avLst/>
          </a:prstGeom>
          <a:noFill/>
          <a:ln>
            <a:noFill/>
          </a:ln>
        </p:spPr>
      </p:pic>
      <p:pic>
        <p:nvPicPr>
          <p:cNvPr id="486" name="Shape 486"/>
          <p:cNvPicPr preferRelativeResize="0"/>
          <p:nvPr/>
        </p:nvPicPr>
        <p:blipFill>
          <a:blip r:embed="rId7">
            <a:alphaModFix/>
          </a:blip>
          <a:stretch>
            <a:fillRect/>
          </a:stretch>
        </p:blipFill>
        <p:spPr>
          <a:xfrm>
            <a:off x="3581250" y="2809000"/>
            <a:ext cx="1981500" cy="1549500"/>
          </a:xfrm>
          <a:prstGeom prst="rect">
            <a:avLst/>
          </a:prstGeom>
          <a:noFill/>
          <a:ln>
            <a:noFill/>
          </a:ln>
        </p:spPr>
      </p:pic>
      <p:pic>
        <p:nvPicPr>
          <p:cNvPr id="487" name="Shape 487"/>
          <p:cNvPicPr preferRelativeResize="0"/>
          <p:nvPr/>
        </p:nvPicPr>
        <p:blipFill>
          <a:blip r:embed="rId8">
            <a:alphaModFix/>
          </a:blip>
          <a:stretch>
            <a:fillRect/>
          </a:stretch>
        </p:blipFill>
        <p:spPr>
          <a:xfrm>
            <a:off x="3517925" y="518225"/>
            <a:ext cx="1027800" cy="1063050"/>
          </a:xfrm>
          <a:prstGeom prst="rect">
            <a:avLst/>
          </a:prstGeom>
          <a:noFill/>
          <a:ln>
            <a:noFill/>
          </a:ln>
        </p:spPr>
      </p:pic>
      <p:pic>
        <p:nvPicPr>
          <p:cNvPr id="488" name="Shape 488"/>
          <p:cNvPicPr preferRelativeResize="0"/>
          <p:nvPr/>
        </p:nvPicPr>
        <p:blipFill>
          <a:blip r:embed="rId8">
            <a:alphaModFix/>
          </a:blip>
          <a:stretch>
            <a:fillRect/>
          </a:stretch>
        </p:blipFill>
        <p:spPr>
          <a:xfrm flipH="1">
            <a:off x="4598275" y="518225"/>
            <a:ext cx="1027800" cy="1063050"/>
          </a:xfrm>
          <a:prstGeom prst="rect">
            <a:avLst/>
          </a:prstGeom>
          <a:noFill/>
          <a:ln>
            <a:noFill/>
          </a:ln>
        </p:spPr>
      </p:pic>
      <p:pic>
        <p:nvPicPr>
          <p:cNvPr id="489" name="Shape 489"/>
          <p:cNvPicPr preferRelativeResize="0"/>
          <p:nvPr/>
        </p:nvPicPr>
        <p:blipFill rotWithShape="1">
          <a:blip r:embed="rId9">
            <a:alphaModFix/>
          </a:blip>
          <a:srcRect b="7247" l="0" r="0" t="6471"/>
          <a:stretch/>
        </p:blipFill>
        <p:spPr>
          <a:xfrm rot="1302093">
            <a:off x="5463198" y="1723875"/>
            <a:ext cx="1906902" cy="1063051"/>
          </a:xfrm>
          <a:prstGeom prst="rect">
            <a:avLst/>
          </a:prstGeom>
          <a:noFill/>
          <a:ln>
            <a:noFill/>
          </a:ln>
        </p:spPr>
      </p:pic>
      <p:pic>
        <p:nvPicPr>
          <p:cNvPr id="490" name="Shape 490"/>
          <p:cNvPicPr preferRelativeResize="0"/>
          <p:nvPr/>
        </p:nvPicPr>
        <p:blipFill rotWithShape="1">
          <a:blip r:embed="rId10">
            <a:alphaModFix/>
          </a:blip>
          <a:srcRect b="9925" l="0" r="0" t="11489"/>
          <a:stretch/>
        </p:blipFill>
        <p:spPr>
          <a:xfrm rot="-871924">
            <a:off x="1542275" y="1681688"/>
            <a:ext cx="2178650" cy="114742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pic>
        <p:nvPicPr>
          <p:cNvPr id="495" name="Shape 495"/>
          <p:cNvPicPr preferRelativeResize="0"/>
          <p:nvPr/>
        </p:nvPicPr>
        <p:blipFill rotWithShape="1">
          <a:blip r:embed="rId3">
            <a:alphaModFix/>
          </a:blip>
          <a:srcRect b="67147" l="0" r="0" t="0"/>
          <a:stretch/>
        </p:blipFill>
        <p:spPr>
          <a:xfrm rot="-701364">
            <a:off x="1580504" y="1285647"/>
            <a:ext cx="3336467" cy="2229705"/>
          </a:xfrm>
          <a:prstGeom prst="rect">
            <a:avLst/>
          </a:prstGeom>
          <a:noFill/>
          <a:ln>
            <a:noFill/>
          </a:ln>
        </p:spPr>
      </p:pic>
      <p:sp>
        <p:nvSpPr>
          <p:cNvPr id="496" name="Shape 496"/>
          <p:cNvSpPr/>
          <p:nvPr/>
        </p:nvSpPr>
        <p:spPr>
          <a:xfrm rot="1158314">
            <a:off x="4588978" y="1619171"/>
            <a:ext cx="3578941" cy="1240357"/>
          </a:xfrm>
          <a:prstGeom prst="wedgeEllipseCallout">
            <a:avLst>
              <a:gd fmla="val -45886" name="adj1"/>
              <a:gd fmla="val 68711" name="adj2"/>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¡Coquííííííííí!</a:t>
            </a:r>
            <a:endParaRPr b="1" sz="3000"/>
          </a:p>
        </p:txBody>
      </p:sp>
      <p:sp>
        <p:nvSpPr>
          <p:cNvPr id="497" name="Shape 49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 Mamá de Coqu</a:t>
            </a:r>
            <a:r>
              <a:rPr lang="en" sz="3000"/>
              <a:t>í grita….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pic>
        <p:nvPicPr>
          <p:cNvPr id="502" name="Shape 502"/>
          <p:cNvPicPr preferRelativeResize="0"/>
          <p:nvPr/>
        </p:nvPicPr>
        <p:blipFill>
          <a:blip r:embed="rId3">
            <a:alphaModFix/>
          </a:blip>
          <a:stretch>
            <a:fillRect/>
          </a:stretch>
        </p:blipFill>
        <p:spPr>
          <a:xfrm>
            <a:off x="4895150" y="451650"/>
            <a:ext cx="2973325" cy="4539450"/>
          </a:xfrm>
          <a:prstGeom prst="rect">
            <a:avLst/>
          </a:prstGeom>
          <a:noFill/>
          <a:ln>
            <a:noFill/>
          </a:ln>
        </p:spPr>
      </p:pic>
      <p:pic>
        <p:nvPicPr>
          <p:cNvPr id="503" name="Shape 503"/>
          <p:cNvPicPr preferRelativeResize="0"/>
          <p:nvPr/>
        </p:nvPicPr>
        <p:blipFill>
          <a:blip r:embed="rId4">
            <a:alphaModFix/>
          </a:blip>
          <a:stretch>
            <a:fillRect/>
          </a:stretch>
        </p:blipFill>
        <p:spPr>
          <a:xfrm>
            <a:off x="5391050" y="2787200"/>
            <a:ext cx="1981500" cy="1549500"/>
          </a:xfrm>
          <a:prstGeom prst="rect">
            <a:avLst/>
          </a:prstGeom>
          <a:noFill/>
          <a:ln>
            <a:noFill/>
          </a:ln>
        </p:spPr>
      </p:pic>
      <p:pic>
        <p:nvPicPr>
          <p:cNvPr id="504" name="Shape 504"/>
          <p:cNvPicPr preferRelativeResize="0"/>
          <p:nvPr/>
        </p:nvPicPr>
        <p:blipFill>
          <a:blip r:embed="rId5">
            <a:alphaModFix/>
          </a:blip>
          <a:stretch>
            <a:fillRect/>
          </a:stretch>
        </p:blipFill>
        <p:spPr>
          <a:xfrm>
            <a:off x="4958750" y="4138075"/>
            <a:ext cx="1324500" cy="947800"/>
          </a:xfrm>
          <a:prstGeom prst="rect">
            <a:avLst/>
          </a:prstGeom>
          <a:noFill/>
          <a:ln>
            <a:noFill/>
          </a:ln>
        </p:spPr>
      </p:pic>
      <p:pic>
        <p:nvPicPr>
          <p:cNvPr id="505" name="Shape 505"/>
          <p:cNvPicPr preferRelativeResize="0"/>
          <p:nvPr/>
        </p:nvPicPr>
        <p:blipFill>
          <a:blip r:embed="rId5">
            <a:alphaModFix/>
          </a:blip>
          <a:stretch>
            <a:fillRect/>
          </a:stretch>
        </p:blipFill>
        <p:spPr>
          <a:xfrm flipH="1">
            <a:off x="6467325" y="4138075"/>
            <a:ext cx="1324500" cy="947800"/>
          </a:xfrm>
          <a:prstGeom prst="rect">
            <a:avLst/>
          </a:prstGeom>
          <a:noFill/>
          <a:ln>
            <a:noFill/>
          </a:ln>
        </p:spPr>
      </p:pic>
      <p:pic>
        <p:nvPicPr>
          <p:cNvPr id="506" name="Shape 506"/>
          <p:cNvPicPr preferRelativeResize="0"/>
          <p:nvPr/>
        </p:nvPicPr>
        <p:blipFill rotWithShape="1">
          <a:blip r:embed="rId6">
            <a:alphaModFix/>
          </a:blip>
          <a:srcRect b="7247" l="0" r="0" t="6471"/>
          <a:stretch/>
        </p:blipFill>
        <p:spPr>
          <a:xfrm>
            <a:off x="5026900" y="1787925"/>
            <a:ext cx="2779499" cy="1549499"/>
          </a:xfrm>
          <a:prstGeom prst="rect">
            <a:avLst/>
          </a:prstGeom>
          <a:noFill/>
          <a:ln>
            <a:noFill/>
          </a:ln>
        </p:spPr>
      </p:pic>
      <p:pic>
        <p:nvPicPr>
          <p:cNvPr id="507" name="Shape 507"/>
          <p:cNvPicPr preferRelativeResize="0"/>
          <p:nvPr/>
        </p:nvPicPr>
        <p:blipFill>
          <a:blip r:embed="rId7">
            <a:alphaModFix/>
          </a:blip>
          <a:stretch>
            <a:fillRect/>
          </a:stretch>
        </p:blipFill>
        <p:spPr>
          <a:xfrm>
            <a:off x="5437575" y="0"/>
            <a:ext cx="1958149" cy="1197300"/>
          </a:xfrm>
          <a:prstGeom prst="rect">
            <a:avLst/>
          </a:prstGeom>
          <a:noFill/>
          <a:ln>
            <a:noFill/>
          </a:ln>
        </p:spPr>
      </p:pic>
      <p:pic>
        <p:nvPicPr>
          <p:cNvPr id="508" name="Shape 508"/>
          <p:cNvPicPr preferRelativeResize="0"/>
          <p:nvPr/>
        </p:nvPicPr>
        <p:blipFill>
          <a:blip r:embed="rId8">
            <a:alphaModFix/>
          </a:blip>
          <a:stretch>
            <a:fillRect/>
          </a:stretch>
        </p:blipFill>
        <p:spPr>
          <a:xfrm>
            <a:off x="5354850" y="1729250"/>
            <a:ext cx="1958150" cy="1269300"/>
          </a:xfrm>
          <a:prstGeom prst="rect">
            <a:avLst/>
          </a:prstGeom>
          <a:noFill/>
          <a:ln>
            <a:noFill/>
          </a:ln>
        </p:spPr>
      </p:pic>
      <p:pic>
        <p:nvPicPr>
          <p:cNvPr id="509" name="Shape 509"/>
          <p:cNvPicPr preferRelativeResize="0"/>
          <p:nvPr/>
        </p:nvPicPr>
        <p:blipFill>
          <a:blip r:embed="rId9">
            <a:alphaModFix/>
          </a:blip>
          <a:stretch>
            <a:fillRect/>
          </a:stretch>
        </p:blipFill>
        <p:spPr>
          <a:xfrm rot="-5908129">
            <a:off x="4808780" y="2438495"/>
            <a:ext cx="676864" cy="769634"/>
          </a:xfrm>
          <a:prstGeom prst="rect">
            <a:avLst/>
          </a:prstGeom>
          <a:noFill/>
          <a:ln>
            <a:noFill/>
          </a:ln>
        </p:spPr>
      </p:pic>
      <p:pic>
        <p:nvPicPr>
          <p:cNvPr id="510" name="Shape 510"/>
          <p:cNvPicPr preferRelativeResize="0"/>
          <p:nvPr/>
        </p:nvPicPr>
        <p:blipFill>
          <a:blip r:embed="rId9">
            <a:alphaModFix/>
          </a:blip>
          <a:stretch>
            <a:fillRect/>
          </a:stretch>
        </p:blipFill>
        <p:spPr>
          <a:xfrm flipH="1" rot="5908129">
            <a:off x="7249805" y="2438495"/>
            <a:ext cx="676864" cy="769634"/>
          </a:xfrm>
          <a:prstGeom prst="rect">
            <a:avLst/>
          </a:prstGeom>
          <a:noFill/>
          <a:ln>
            <a:noFill/>
          </a:ln>
        </p:spPr>
      </p:pic>
      <p:sp>
        <p:nvSpPr>
          <p:cNvPr id="511" name="Shape 511"/>
          <p:cNvSpPr txBox="1"/>
          <p:nvPr>
            <p:ph idx="4294967295" type="title"/>
          </p:nvPr>
        </p:nvSpPr>
        <p:spPr>
          <a:xfrm>
            <a:off x="145525" y="130750"/>
            <a:ext cx="4668000" cy="106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Coquí tiene…</a:t>
            </a:r>
            <a:endParaRPr sz="3000"/>
          </a:p>
          <a:p>
            <a:pPr indent="0" lvl="0" marL="0" rtl="0" algn="l">
              <a:spcBef>
                <a:spcPts val="0"/>
              </a:spcBef>
              <a:spcAft>
                <a:spcPts val="0"/>
              </a:spcAft>
              <a:buNone/>
            </a:pPr>
            <a:r>
              <a:t/>
            </a:r>
            <a:endParaRPr sz="3000"/>
          </a:p>
        </p:txBody>
      </p:sp>
      <p:sp>
        <p:nvSpPr>
          <p:cNvPr id="512" name="Shape 512"/>
          <p:cNvSpPr txBox="1"/>
          <p:nvPr/>
        </p:nvSpPr>
        <p:spPr>
          <a:xfrm>
            <a:off x="842875" y="727725"/>
            <a:ext cx="20538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gorra</a:t>
            </a:r>
            <a:endParaRPr sz="3000">
              <a:solidFill>
                <a:srgbClr val="FFFFFF"/>
              </a:solidFill>
            </a:endParaRPr>
          </a:p>
        </p:txBody>
      </p:sp>
      <p:sp>
        <p:nvSpPr>
          <p:cNvPr id="513" name="Shape 513"/>
          <p:cNvSpPr txBox="1"/>
          <p:nvPr/>
        </p:nvSpPr>
        <p:spPr>
          <a:xfrm>
            <a:off x="842875" y="1400375"/>
            <a:ext cx="23046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bufanda</a:t>
            </a:r>
            <a:endParaRPr sz="3000">
              <a:solidFill>
                <a:srgbClr val="FFFFFF"/>
              </a:solidFill>
            </a:endParaRPr>
          </a:p>
        </p:txBody>
      </p:sp>
      <p:sp>
        <p:nvSpPr>
          <p:cNvPr id="514" name="Shape 514"/>
          <p:cNvSpPr txBox="1"/>
          <p:nvPr/>
        </p:nvSpPr>
        <p:spPr>
          <a:xfrm>
            <a:off x="842875" y="2039925"/>
            <a:ext cx="24525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Los guantes</a:t>
            </a:r>
            <a:endParaRPr sz="3000">
              <a:solidFill>
                <a:srgbClr val="FFFFFF"/>
              </a:solidFill>
            </a:endParaRPr>
          </a:p>
        </p:txBody>
      </p:sp>
      <p:sp>
        <p:nvSpPr>
          <p:cNvPr id="515" name="Shape 515"/>
          <p:cNvSpPr txBox="1"/>
          <p:nvPr/>
        </p:nvSpPr>
        <p:spPr>
          <a:xfrm>
            <a:off x="834925" y="2704375"/>
            <a:ext cx="32892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Los pantalones</a:t>
            </a:r>
            <a:endParaRPr sz="3000">
              <a:solidFill>
                <a:srgbClr val="FFFFFF"/>
              </a:solidFill>
            </a:endParaRPr>
          </a:p>
        </p:txBody>
      </p:sp>
      <p:sp>
        <p:nvSpPr>
          <p:cNvPr id="516" name="Shape 516"/>
          <p:cNvSpPr txBox="1"/>
          <p:nvPr/>
        </p:nvSpPr>
        <p:spPr>
          <a:xfrm>
            <a:off x="842875" y="3352125"/>
            <a:ext cx="24525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camisa</a:t>
            </a:r>
            <a:endParaRPr sz="3000">
              <a:solidFill>
                <a:srgbClr val="FFFFFF"/>
              </a:solidFill>
            </a:endParaRPr>
          </a:p>
        </p:txBody>
      </p:sp>
      <p:sp>
        <p:nvSpPr>
          <p:cNvPr id="517" name="Shape 517"/>
          <p:cNvSpPr txBox="1"/>
          <p:nvPr/>
        </p:nvSpPr>
        <p:spPr>
          <a:xfrm>
            <a:off x="842875" y="4008375"/>
            <a:ext cx="24525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chaqueta</a:t>
            </a:r>
            <a:endParaRPr sz="3000">
              <a:solidFill>
                <a:srgbClr val="FFFFFF"/>
              </a:solidFill>
            </a:endParaRPr>
          </a:p>
        </p:txBody>
      </p:sp>
      <p:pic>
        <p:nvPicPr>
          <p:cNvPr id="518" name="Shape 518"/>
          <p:cNvPicPr preferRelativeResize="0"/>
          <p:nvPr/>
        </p:nvPicPr>
        <p:blipFill>
          <a:blip r:embed="rId10">
            <a:alphaModFix/>
          </a:blip>
          <a:stretch>
            <a:fillRect/>
          </a:stretch>
        </p:blipFill>
        <p:spPr>
          <a:xfrm>
            <a:off x="2481925" y="658850"/>
            <a:ext cx="665549" cy="535099"/>
          </a:xfrm>
          <a:prstGeom prst="rect">
            <a:avLst/>
          </a:prstGeom>
          <a:noFill/>
          <a:ln>
            <a:noFill/>
          </a:ln>
        </p:spPr>
      </p:pic>
      <p:pic>
        <p:nvPicPr>
          <p:cNvPr id="519" name="Shape 519"/>
          <p:cNvPicPr preferRelativeResize="0"/>
          <p:nvPr/>
        </p:nvPicPr>
        <p:blipFill>
          <a:blip r:embed="rId10">
            <a:alphaModFix/>
          </a:blip>
          <a:stretch>
            <a:fillRect/>
          </a:stretch>
        </p:blipFill>
        <p:spPr>
          <a:xfrm>
            <a:off x="2896675" y="1298650"/>
            <a:ext cx="665549" cy="535099"/>
          </a:xfrm>
          <a:prstGeom prst="rect">
            <a:avLst/>
          </a:prstGeom>
          <a:noFill/>
          <a:ln>
            <a:noFill/>
          </a:ln>
        </p:spPr>
      </p:pic>
      <p:pic>
        <p:nvPicPr>
          <p:cNvPr id="520" name="Shape 520"/>
          <p:cNvPicPr preferRelativeResize="0"/>
          <p:nvPr/>
        </p:nvPicPr>
        <p:blipFill>
          <a:blip r:embed="rId10">
            <a:alphaModFix/>
          </a:blip>
          <a:stretch>
            <a:fillRect/>
          </a:stretch>
        </p:blipFill>
        <p:spPr>
          <a:xfrm>
            <a:off x="3019825" y="2001512"/>
            <a:ext cx="665549" cy="535099"/>
          </a:xfrm>
          <a:prstGeom prst="rect">
            <a:avLst/>
          </a:prstGeom>
          <a:noFill/>
          <a:ln>
            <a:noFill/>
          </a:ln>
        </p:spPr>
      </p:pic>
      <p:pic>
        <p:nvPicPr>
          <p:cNvPr id="521" name="Shape 521"/>
          <p:cNvPicPr preferRelativeResize="0"/>
          <p:nvPr/>
        </p:nvPicPr>
        <p:blipFill>
          <a:blip r:embed="rId10">
            <a:alphaModFix/>
          </a:blip>
          <a:stretch>
            <a:fillRect/>
          </a:stretch>
        </p:blipFill>
        <p:spPr>
          <a:xfrm>
            <a:off x="3562225" y="2679625"/>
            <a:ext cx="665549" cy="535099"/>
          </a:xfrm>
          <a:prstGeom prst="rect">
            <a:avLst/>
          </a:prstGeom>
          <a:noFill/>
          <a:ln>
            <a:noFill/>
          </a:ln>
        </p:spPr>
      </p:pic>
      <p:pic>
        <p:nvPicPr>
          <p:cNvPr id="522" name="Shape 522"/>
          <p:cNvPicPr preferRelativeResize="0"/>
          <p:nvPr/>
        </p:nvPicPr>
        <p:blipFill>
          <a:blip r:embed="rId10">
            <a:alphaModFix/>
          </a:blip>
          <a:stretch>
            <a:fillRect/>
          </a:stretch>
        </p:blipFill>
        <p:spPr>
          <a:xfrm>
            <a:off x="2731275" y="3294400"/>
            <a:ext cx="665549" cy="535099"/>
          </a:xfrm>
          <a:prstGeom prst="rect">
            <a:avLst/>
          </a:prstGeom>
          <a:noFill/>
          <a:ln>
            <a:noFill/>
          </a:ln>
        </p:spPr>
      </p:pic>
      <p:pic>
        <p:nvPicPr>
          <p:cNvPr id="523" name="Shape 523"/>
          <p:cNvPicPr preferRelativeResize="0"/>
          <p:nvPr/>
        </p:nvPicPr>
        <p:blipFill>
          <a:blip r:embed="rId10">
            <a:alphaModFix/>
          </a:blip>
          <a:stretch>
            <a:fillRect/>
          </a:stretch>
        </p:blipFill>
        <p:spPr>
          <a:xfrm>
            <a:off x="3147475" y="3963800"/>
            <a:ext cx="665549" cy="5350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0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1000"/>
                                        <p:tgtEl>
                                          <p:spTgt spid="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000"/>
                                        <p:tgtEl>
                                          <p:spTgt spid="5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000"/>
                                        <p:tgtEl>
                                          <p:spTgt spid="5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169525" y="44990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¡Hace mucho frío!</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¡N</a:t>
            </a:r>
            <a:r>
              <a:rPr lang="en" sz="3000"/>
              <a:t>ieve! </a:t>
            </a:r>
            <a:endParaRPr sz="3000"/>
          </a:p>
        </p:txBody>
      </p:sp>
      <p:pic>
        <p:nvPicPr>
          <p:cNvPr id="76" name="Shape 76"/>
          <p:cNvPicPr preferRelativeResize="0"/>
          <p:nvPr/>
        </p:nvPicPr>
        <p:blipFill>
          <a:blip r:embed="rId3">
            <a:alphaModFix/>
          </a:blip>
          <a:stretch>
            <a:fillRect/>
          </a:stretch>
        </p:blipFill>
        <p:spPr>
          <a:xfrm>
            <a:off x="5043125" y="666750"/>
            <a:ext cx="2914650" cy="3810000"/>
          </a:xfrm>
          <a:prstGeom prst="rect">
            <a:avLst/>
          </a:prstGeom>
          <a:noFill/>
          <a:ln>
            <a:noFill/>
          </a:ln>
        </p:spPr>
      </p:pic>
      <p:pic>
        <p:nvPicPr>
          <p:cNvPr id="77" name="Shape 77"/>
          <p:cNvPicPr preferRelativeResize="0"/>
          <p:nvPr/>
        </p:nvPicPr>
        <p:blipFill>
          <a:blip r:embed="rId4">
            <a:alphaModFix/>
          </a:blip>
          <a:stretch>
            <a:fillRect/>
          </a:stretch>
        </p:blipFill>
        <p:spPr>
          <a:xfrm>
            <a:off x="4285675" y="264500"/>
            <a:ext cx="4429550" cy="4611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pic>
        <p:nvPicPr>
          <p:cNvPr id="528" name="Shape 528"/>
          <p:cNvPicPr preferRelativeResize="0"/>
          <p:nvPr/>
        </p:nvPicPr>
        <p:blipFill>
          <a:blip r:embed="rId3">
            <a:alphaModFix/>
          </a:blip>
          <a:stretch>
            <a:fillRect/>
          </a:stretch>
        </p:blipFill>
        <p:spPr>
          <a:xfrm>
            <a:off x="4895150" y="451650"/>
            <a:ext cx="2973325" cy="4539450"/>
          </a:xfrm>
          <a:prstGeom prst="rect">
            <a:avLst/>
          </a:prstGeom>
          <a:noFill/>
          <a:ln>
            <a:noFill/>
          </a:ln>
        </p:spPr>
      </p:pic>
      <p:pic>
        <p:nvPicPr>
          <p:cNvPr id="529" name="Shape 529"/>
          <p:cNvPicPr preferRelativeResize="0"/>
          <p:nvPr/>
        </p:nvPicPr>
        <p:blipFill>
          <a:blip r:embed="rId4">
            <a:alphaModFix/>
          </a:blip>
          <a:stretch>
            <a:fillRect/>
          </a:stretch>
        </p:blipFill>
        <p:spPr>
          <a:xfrm>
            <a:off x="5391050" y="2787200"/>
            <a:ext cx="1981500" cy="1549500"/>
          </a:xfrm>
          <a:prstGeom prst="rect">
            <a:avLst/>
          </a:prstGeom>
          <a:noFill/>
          <a:ln>
            <a:noFill/>
          </a:ln>
        </p:spPr>
      </p:pic>
      <p:pic>
        <p:nvPicPr>
          <p:cNvPr id="530" name="Shape 530"/>
          <p:cNvPicPr preferRelativeResize="0"/>
          <p:nvPr/>
        </p:nvPicPr>
        <p:blipFill>
          <a:blip r:embed="rId5">
            <a:alphaModFix/>
          </a:blip>
          <a:stretch>
            <a:fillRect/>
          </a:stretch>
        </p:blipFill>
        <p:spPr>
          <a:xfrm>
            <a:off x="4958750" y="4138075"/>
            <a:ext cx="1324500" cy="947800"/>
          </a:xfrm>
          <a:prstGeom prst="rect">
            <a:avLst/>
          </a:prstGeom>
          <a:noFill/>
          <a:ln>
            <a:noFill/>
          </a:ln>
        </p:spPr>
      </p:pic>
      <p:pic>
        <p:nvPicPr>
          <p:cNvPr id="531" name="Shape 531"/>
          <p:cNvPicPr preferRelativeResize="0"/>
          <p:nvPr/>
        </p:nvPicPr>
        <p:blipFill>
          <a:blip r:embed="rId5">
            <a:alphaModFix/>
          </a:blip>
          <a:stretch>
            <a:fillRect/>
          </a:stretch>
        </p:blipFill>
        <p:spPr>
          <a:xfrm flipH="1">
            <a:off x="6467325" y="4138075"/>
            <a:ext cx="1324500" cy="947800"/>
          </a:xfrm>
          <a:prstGeom prst="rect">
            <a:avLst/>
          </a:prstGeom>
          <a:noFill/>
          <a:ln>
            <a:noFill/>
          </a:ln>
        </p:spPr>
      </p:pic>
      <p:pic>
        <p:nvPicPr>
          <p:cNvPr id="532" name="Shape 532"/>
          <p:cNvPicPr preferRelativeResize="0"/>
          <p:nvPr/>
        </p:nvPicPr>
        <p:blipFill rotWithShape="1">
          <a:blip r:embed="rId6">
            <a:alphaModFix/>
          </a:blip>
          <a:srcRect b="7247" l="0" r="0" t="6471"/>
          <a:stretch/>
        </p:blipFill>
        <p:spPr>
          <a:xfrm>
            <a:off x="5026900" y="1787925"/>
            <a:ext cx="2779499" cy="1549499"/>
          </a:xfrm>
          <a:prstGeom prst="rect">
            <a:avLst/>
          </a:prstGeom>
          <a:noFill/>
          <a:ln>
            <a:noFill/>
          </a:ln>
        </p:spPr>
      </p:pic>
      <p:pic>
        <p:nvPicPr>
          <p:cNvPr id="533" name="Shape 533"/>
          <p:cNvPicPr preferRelativeResize="0"/>
          <p:nvPr/>
        </p:nvPicPr>
        <p:blipFill>
          <a:blip r:embed="rId7">
            <a:alphaModFix/>
          </a:blip>
          <a:stretch>
            <a:fillRect/>
          </a:stretch>
        </p:blipFill>
        <p:spPr>
          <a:xfrm>
            <a:off x="5437575" y="0"/>
            <a:ext cx="1958149" cy="1197300"/>
          </a:xfrm>
          <a:prstGeom prst="rect">
            <a:avLst/>
          </a:prstGeom>
          <a:noFill/>
          <a:ln>
            <a:noFill/>
          </a:ln>
        </p:spPr>
      </p:pic>
      <p:pic>
        <p:nvPicPr>
          <p:cNvPr id="534" name="Shape 534"/>
          <p:cNvPicPr preferRelativeResize="0"/>
          <p:nvPr/>
        </p:nvPicPr>
        <p:blipFill>
          <a:blip r:embed="rId8">
            <a:alphaModFix/>
          </a:blip>
          <a:stretch>
            <a:fillRect/>
          </a:stretch>
        </p:blipFill>
        <p:spPr>
          <a:xfrm>
            <a:off x="5354850" y="1729250"/>
            <a:ext cx="1958150" cy="1269300"/>
          </a:xfrm>
          <a:prstGeom prst="rect">
            <a:avLst/>
          </a:prstGeom>
          <a:noFill/>
          <a:ln>
            <a:noFill/>
          </a:ln>
        </p:spPr>
      </p:pic>
      <p:pic>
        <p:nvPicPr>
          <p:cNvPr id="535" name="Shape 535"/>
          <p:cNvPicPr preferRelativeResize="0"/>
          <p:nvPr/>
        </p:nvPicPr>
        <p:blipFill>
          <a:blip r:embed="rId9">
            <a:alphaModFix/>
          </a:blip>
          <a:stretch>
            <a:fillRect/>
          </a:stretch>
        </p:blipFill>
        <p:spPr>
          <a:xfrm rot="-5908129">
            <a:off x="4808780" y="2438495"/>
            <a:ext cx="676864" cy="769634"/>
          </a:xfrm>
          <a:prstGeom prst="rect">
            <a:avLst/>
          </a:prstGeom>
          <a:noFill/>
          <a:ln>
            <a:noFill/>
          </a:ln>
        </p:spPr>
      </p:pic>
      <p:pic>
        <p:nvPicPr>
          <p:cNvPr id="536" name="Shape 536"/>
          <p:cNvPicPr preferRelativeResize="0"/>
          <p:nvPr/>
        </p:nvPicPr>
        <p:blipFill>
          <a:blip r:embed="rId9">
            <a:alphaModFix/>
          </a:blip>
          <a:stretch>
            <a:fillRect/>
          </a:stretch>
        </p:blipFill>
        <p:spPr>
          <a:xfrm flipH="1" rot="5908129">
            <a:off x="7249805" y="2438495"/>
            <a:ext cx="676864" cy="769634"/>
          </a:xfrm>
          <a:prstGeom prst="rect">
            <a:avLst/>
          </a:prstGeom>
          <a:noFill/>
          <a:ln>
            <a:noFill/>
          </a:ln>
        </p:spPr>
      </p:pic>
      <p:pic>
        <p:nvPicPr>
          <p:cNvPr id="537" name="Shape 537"/>
          <p:cNvPicPr preferRelativeResize="0"/>
          <p:nvPr/>
        </p:nvPicPr>
        <p:blipFill>
          <a:blip r:embed="rId10">
            <a:alphaModFix/>
          </a:blip>
          <a:stretch>
            <a:fillRect/>
          </a:stretch>
        </p:blipFill>
        <p:spPr>
          <a:xfrm>
            <a:off x="772823" y="196325"/>
            <a:ext cx="3359475" cy="4838700"/>
          </a:xfrm>
          <a:prstGeom prst="rect">
            <a:avLst/>
          </a:prstGeom>
          <a:noFill/>
          <a:ln>
            <a:noFill/>
          </a:ln>
        </p:spPr>
      </p:pic>
      <p:sp>
        <p:nvSpPr>
          <p:cNvPr id="538" name="Shape 538"/>
          <p:cNvSpPr/>
          <p:nvPr/>
        </p:nvSpPr>
        <p:spPr>
          <a:xfrm>
            <a:off x="7395725" y="264900"/>
            <a:ext cx="1695300" cy="1335000"/>
          </a:xfrm>
          <a:prstGeom prst="cloudCallout">
            <a:avLst>
              <a:gd fmla="val -77199" name="adj1"/>
              <a:gd fmla="val 17463" name="adj2"/>
            </a:avLst>
          </a:prstGeom>
          <a:solidFill>
            <a:srgbClr val="FFFF00"/>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lgn="ctr">
              <a:spcBef>
                <a:spcPts val="0"/>
              </a:spcBef>
              <a:spcAft>
                <a:spcPts val="0"/>
              </a:spcAft>
              <a:buNone/>
            </a:pPr>
            <a:r>
              <a:rPr b="1" lang="en" sz="1800"/>
              <a:t>¿Qué me falta?</a:t>
            </a:r>
            <a:endParaRPr b="1" sz="18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2" name="Shape 542"/>
        <p:cNvGrpSpPr/>
        <p:nvPr/>
      </p:nvGrpSpPr>
      <p:grpSpPr>
        <a:xfrm>
          <a:off x="0" y="0"/>
          <a:ext cx="0" cy="0"/>
          <a:chOff x="0" y="0"/>
          <a:chExt cx="0" cy="0"/>
        </a:xfrm>
      </p:grpSpPr>
      <p:pic>
        <p:nvPicPr>
          <p:cNvPr id="543" name="Shape 543"/>
          <p:cNvPicPr preferRelativeResize="0"/>
          <p:nvPr/>
        </p:nvPicPr>
        <p:blipFill rotWithShape="1">
          <a:blip r:embed="rId3">
            <a:alphaModFix/>
          </a:blip>
          <a:srcRect b="67147" l="0" r="0" t="0"/>
          <a:stretch/>
        </p:blipFill>
        <p:spPr>
          <a:xfrm rot="-701364">
            <a:off x="1580504" y="1285647"/>
            <a:ext cx="3336467" cy="2229705"/>
          </a:xfrm>
          <a:prstGeom prst="rect">
            <a:avLst/>
          </a:prstGeom>
          <a:noFill/>
          <a:ln>
            <a:noFill/>
          </a:ln>
        </p:spPr>
      </p:pic>
      <p:sp>
        <p:nvSpPr>
          <p:cNvPr id="544" name="Shape 544"/>
          <p:cNvSpPr/>
          <p:nvPr/>
        </p:nvSpPr>
        <p:spPr>
          <a:xfrm rot="1158314">
            <a:off x="4588978" y="1619171"/>
            <a:ext cx="3578941" cy="1240357"/>
          </a:xfrm>
          <a:prstGeom prst="wedgeEllipseCallout">
            <a:avLst>
              <a:gd fmla="val -45886" name="adj1"/>
              <a:gd fmla="val 68711" name="adj2"/>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¡La ropa interior!</a:t>
            </a:r>
            <a:endParaRPr b="1" sz="3000"/>
          </a:p>
        </p:txBody>
      </p:sp>
      <p:sp>
        <p:nvSpPr>
          <p:cNvPr id="545" name="Shape 5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 Mamá de Coqu</a:t>
            </a:r>
            <a:r>
              <a:rPr lang="en" sz="3000"/>
              <a:t>í grita….</a:t>
            </a:r>
            <a:endParaRPr/>
          </a:p>
        </p:txBody>
      </p:sp>
      <p:pic>
        <p:nvPicPr>
          <p:cNvPr id="546" name="Shape 546"/>
          <p:cNvPicPr preferRelativeResize="0"/>
          <p:nvPr/>
        </p:nvPicPr>
        <p:blipFill>
          <a:blip r:embed="rId4">
            <a:alphaModFix/>
          </a:blip>
          <a:stretch>
            <a:fillRect/>
          </a:stretch>
        </p:blipFill>
        <p:spPr>
          <a:xfrm>
            <a:off x="3983975" y="2723075"/>
            <a:ext cx="1854200" cy="22403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pic>
        <p:nvPicPr>
          <p:cNvPr id="551" name="Shape 551"/>
          <p:cNvPicPr preferRelativeResize="0"/>
          <p:nvPr/>
        </p:nvPicPr>
        <p:blipFill>
          <a:blip r:embed="rId3">
            <a:alphaModFix/>
          </a:blip>
          <a:stretch>
            <a:fillRect/>
          </a:stretch>
        </p:blipFill>
        <p:spPr>
          <a:xfrm>
            <a:off x="3542300" y="922663"/>
            <a:ext cx="4711650" cy="3298175"/>
          </a:xfrm>
          <a:prstGeom prst="rect">
            <a:avLst/>
          </a:prstGeom>
          <a:noFill/>
          <a:ln>
            <a:noFill/>
          </a:ln>
        </p:spPr>
      </p:pic>
      <p:sp>
        <p:nvSpPr>
          <p:cNvPr id="552" name="Shape 552"/>
          <p:cNvSpPr/>
          <p:nvPr/>
        </p:nvSpPr>
        <p:spPr>
          <a:xfrm rot="-1257761">
            <a:off x="1578744" y="474730"/>
            <a:ext cx="3221043" cy="3065890"/>
          </a:xfrm>
          <a:prstGeom prst="irregularSeal1">
            <a:avLst/>
          </a:prstGeom>
          <a:solidFill>
            <a:srgbClr val="B4A7D6"/>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t>¡Doh!</a:t>
            </a:r>
            <a:endParaRPr b="1" sz="4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6" name="Shape 556"/>
        <p:cNvGrpSpPr/>
        <p:nvPr/>
      </p:nvGrpSpPr>
      <p:grpSpPr>
        <a:xfrm>
          <a:off x="0" y="0"/>
          <a:ext cx="0" cy="0"/>
          <a:chOff x="0" y="0"/>
          <a:chExt cx="0" cy="0"/>
        </a:xfrm>
      </p:grpSpPr>
      <p:sp>
        <p:nvSpPr>
          <p:cNvPr id="557" name="Shape 557"/>
          <p:cNvSpPr txBox="1"/>
          <p:nvPr>
            <p:ph type="title"/>
          </p:nvPr>
        </p:nvSpPr>
        <p:spPr>
          <a:xfrm>
            <a:off x="145525" y="130750"/>
            <a:ext cx="4668000" cy="106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Coquí regresa a casa y se quita…</a:t>
            </a:r>
            <a:endParaRPr sz="3000"/>
          </a:p>
          <a:p>
            <a:pPr indent="0" lvl="0" marL="0" rtl="0" algn="l">
              <a:spcBef>
                <a:spcPts val="0"/>
              </a:spcBef>
              <a:spcAft>
                <a:spcPts val="0"/>
              </a:spcAft>
              <a:buNone/>
            </a:pPr>
            <a:r>
              <a:t/>
            </a:r>
            <a:endParaRPr sz="3000"/>
          </a:p>
        </p:txBody>
      </p:sp>
      <p:pic>
        <p:nvPicPr>
          <p:cNvPr id="558" name="Shape 558"/>
          <p:cNvPicPr preferRelativeResize="0"/>
          <p:nvPr/>
        </p:nvPicPr>
        <p:blipFill>
          <a:blip r:embed="rId3">
            <a:alphaModFix/>
          </a:blip>
          <a:stretch>
            <a:fillRect/>
          </a:stretch>
        </p:blipFill>
        <p:spPr>
          <a:xfrm>
            <a:off x="4895150" y="451650"/>
            <a:ext cx="2973325" cy="4539450"/>
          </a:xfrm>
          <a:prstGeom prst="rect">
            <a:avLst/>
          </a:prstGeom>
          <a:noFill/>
          <a:ln>
            <a:noFill/>
          </a:ln>
        </p:spPr>
      </p:pic>
      <p:pic>
        <p:nvPicPr>
          <p:cNvPr id="559" name="Shape 559"/>
          <p:cNvPicPr preferRelativeResize="0"/>
          <p:nvPr/>
        </p:nvPicPr>
        <p:blipFill>
          <a:blip r:embed="rId4">
            <a:alphaModFix/>
          </a:blip>
          <a:stretch>
            <a:fillRect/>
          </a:stretch>
        </p:blipFill>
        <p:spPr>
          <a:xfrm>
            <a:off x="5160025" y="3928050"/>
            <a:ext cx="1027800" cy="1063050"/>
          </a:xfrm>
          <a:prstGeom prst="rect">
            <a:avLst/>
          </a:prstGeom>
          <a:noFill/>
          <a:ln>
            <a:noFill/>
          </a:ln>
        </p:spPr>
      </p:pic>
      <p:pic>
        <p:nvPicPr>
          <p:cNvPr id="560" name="Shape 560"/>
          <p:cNvPicPr preferRelativeResize="0"/>
          <p:nvPr/>
        </p:nvPicPr>
        <p:blipFill>
          <a:blip r:embed="rId4">
            <a:alphaModFix/>
          </a:blip>
          <a:stretch>
            <a:fillRect/>
          </a:stretch>
        </p:blipFill>
        <p:spPr>
          <a:xfrm flipH="1">
            <a:off x="6552100" y="3928050"/>
            <a:ext cx="1027800" cy="1063050"/>
          </a:xfrm>
          <a:prstGeom prst="rect">
            <a:avLst/>
          </a:prstGeom>
          <a:noFill/>
          <a:ln>
            <a:noFill/>
          </a:ln>
        </p:spPr>
      </p:pic>
      <p:pic>
        <p:nvPicPr>
          <p:cNvPr id="561" name="Shape 561"/>
          <p:cNvPicPr preferRelativeResize="0"/>
          <p:nvPr/>
        </p:nvPicPr>
        <p:blipFill>
          <a:blip r:embed="rId5">
            <a:alphaModFix/>
          </a:blip>
          <a:stretch>
            <a:fillRect/>
          </a:stretch>
        </p:blipFill>
        <p:spPr>
          <a:xfrm>
            <a:off x="5437575" y="0"/>
            <a:ext cx="1958149" cy="1197300"/>
          </a:xfrm>
          <a:prstGeom prst="rect">
            <a:avLst/>
          </a:prstGeom>
          <a:noFill/>
          <a:ln>
            <a:noFill/>
          </a:ln>
        </p:spPr>
      </p:pic>
      <p:sp>
        <p:nvSpPr>
          <p:cNvPr id="562" name="Shape 562"/>
          <p:cNvSpPr txBox="1"/>
          <p:nvPr/>
        </p:nvSpPr>
        <p:spPr>
          <a:xfrm>
            <a:off x="842875" y="1193950"/>
            <a:ext cx="20538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gorra</a:t>
            </a:r>
            <a:endParaRPr sz="3000">
              <a:solidFill>
                <a:srgbClr val="FFFFFF"/>
              </a:solidFill>
            </a:endParaRPr>
          </a:p>
        </p:txBody>
      </p:sp>
      <p:sp>
        <p:nvSpPr>
          <p:cNvPr id="563" name="Shape 563"/>
          <p:cNvSpPr txBox="1"/>
          <p:nvPr/>
        </p:nvSpPr>
        <p:spPr>
          <a:xfrm>
            <a:off x="842875" y="1649200"/>
            <a:ext cx="23046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bufanda</a:t>
            </a:r>
            <a:endParaRPr sz="3000">
              <a:solidFill>
                <a:srgbClr val="FFFFFF"/>
              </a:solidFill>
            </a:endParaRPr>
          </a:p>
        </p:txBody>
      </p:sp>
      <p:sp>
        <p:nvSpPr>
          <p:cNvPr id="564" name="Shape 564"/>
          <p:cNvSpPr txBox="1"/>
          <p:nvPr/>
        </p:nvSpPr>
        <p:spPr>
          <a:xfrm>
            <a:off x="842875" y="2046725"/>
            <a:ext cx="24525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Los guantes</a:t>
            </a:r>
            <a:endParaRPr sz="3000">
              <a:solidFill>
                <a:srgbClr val="FFFFFF"/>
              </a:solidFill>
            </a:endParaRPr>
          </a:p>
        </p:txBody>
      </p:sp>
      <p:pic>
        <p:nvPicPr>
          <p:cNvPr id="565" name="Shape 565"/>
          <p:cNvPicPr preferRelativeResize="0"/>
          <p:nvPr/>
        </p:nvPicPr>
        <p:blipFill>
          <a:blip r:embed="rId6">
            <a:alphaModFix/>
          </a:blip>
          <a:stretch>
            <a:fillRect/>
          </a:stretch>
        </p:blipFill>
        <p:spPr>
          <a:xfrm>
            <a:off x="5391063" y="2777200"/>
            <a:ext cx="1981500" cy="1549500"/>
          </a:xfrm>
          <a:prstGeom prst="rect">
            <a:avLst/>
          </a:prstGeom>
          <a:noFill/>
          <a:ln>
            <a:noFill/>
          </a:ln>
        </p:spPr>
      </p:pic>
      <p:pic>
        <p:nvPicPr>
          <p:cNvPr id="566" name="Shape 566"/>
          <p:cNvPicPr preferRelativeResize="0"/>
          <p:nvPr/>
        </p:nvPicPr>
        <p:blipFill>
          <a:blip r:embed="rId7">
            <a:alphaModFix/>
          </a:blip>
          <a:stretch>
            <a:fillRect/>
          </a:stretch>
        </p:blipFill>
        <p:spPr>
          <a:xfrm>
            <a:off x="5011663" y="4100000"/>
            <a:ext cx="1324500" cy="947800"/>
          </a:xfrm>
          <a:prstGeom prst="rect">
            <a:avLst/>
          </a:prstGeom>
          <a:noFill/>
          <a:ln>
            <a:noFill/>
          </a:ln>
        </p:spPr>
      </p:pic>
      <p:pic>
        <p:nvPicPr>
          <p:cNvPr id="567" name="Shape 567"/>
          <p:cNvPicPr preferRelativeResize="0"/>
          <p:nvPr/>
        </p:nvPicPr>
        <p:blipFill>
          <a:blip r:embed="rId7">
            <a:alphaModFix/>
          </a:blip>
          <a:stretch>
            <a:fillRect/>
          </a:stretch>
        </p:blipFill>
        <p:spPr>
          <a:xfrm flipH="1">
            <a:off x="6488525" y="4100000"/>
            <a:ext cx="1324500" cy="947800"/>
          </a:xfrm>
          <a:prstGeom prst="rect">
            <a:avLst/>
          </a:prstGeom>
          <a:noFill/>
          <a:ln>
            <a:noFill/>
          </a:ln>
        </p:spPr>
      </p:pic>
      <p:sp>
        <p:nvSpPr>
          <p:cNvPr id="568" name="Shape 568"/>
          <p:cNvSpPr txBox="1"/>
          <p:nvPr/>
        </p:nvSpPr>
        <p:spPr>
          <a:xfrm>
            <a:off x="842875" y="3338088"/>
            <a:ext cx="24525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Las botas</a:t>
            </a:r>
            <a:endParaRPr sz="3000">
              <a:solidFill>
                <a:srgbClr val="FFFFFF"/>
              </a:solidFill>
            </a:endParaRPr>
          </a:p>
        </p:txBody>
      </p:sp>
      <p:sp>
        <p:nvSpPr>
          <p:cNvPr id="569" name="Shape 569"/>
          <p:cNvSpPr txBox="1"/>
          <p:nvPr/>
        </p:nvSpPr>
        <p:spPr>
          <a:xfrm>
            <a:off x="842875" y="3752275"/>
            <a:ext cx="28044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Los pantalones</a:t>
            </a:r>
            <a:endParaRPr sz="3000">
              <a:solidFill>
                <a:srgbClr val="FFFFFF"/>
              </a:solidFill>
            </a:endParaRPr>
          </a:p>
        </p:txBody>
      </p:sp>
      <p:pic>
        <p:nvPicPr>
          <p:cNvPr id="570" name="Shape 570"/>
          <p:cNvPicPr preferRelativeResize="0"/>
          <p:nvPr/>
        </p:nvPicPr>
        <p:blipFill rotWithShape="1">
          <a:blip r:embed="rId8">
            <a:alphaModFix/>
          </a:blip>
          <a:srcRect b="9925" l="0" r="0" t="11489"/>
          <a:stretch/>
        </p:blipFill>
        <p:spPr>
          <a:xfrm>
            <a:off x="4918525" y="1784325"/>
            <a:ext cx="2779501" cy="1148850"/>
          </a:xfrm>
          <a:prstGeom prst="rect">
            <a:avLst/>
          </a:prstGeom>
          <a:noFill/>
          <a:ln>
            <a:noFill/>
          </a:ln>
        </p:spPr>
      </p:pic>
      <p:pic>
        <p:nvPicPr>
          <p:cNvPr id="571" name="Shape 571"/>
          <p:cNvPicPr preferRelativeResize="0"/>
          <p:nvPr/>
        </p:nvPicPr>
        <p:blipFill rotWithShape="1">
          <a:blip r:embed="rId9">
            <a:alphaModFix/>
          </a:blip>
          <a:srcRect b="7247" l="0" r="0" t="6471"/>
          <a:stretch/>
        </p:blipFill>
        <p:spPr>
          <a:xfrm>
            <a:off x="4918525" y="1726850"/>
            <a:ext cx="2779499" cy="1549499"/>
          </a:xfrm>
          <a:prstGeom prst="rect">
            <a:avLst/>
          </a:prstGeom>
          <a:noFill/>
          <a:ln>
            <a:noFill/>
          </a:ln>
        </p:spPr>
      </p:pic>
      <p:sp>
        <p:nvSpPr>
          <p:cNvPr id="572" name="Shape 572"/>
          <p:cNvSpPr txBox="1"/>
          <p:nvPr/>
        </p:nvSpPr>
        <p:spPr>
          <a:xfrm>
            <a:off x="842875" y="2493638"/>
            <a:ext cx="26130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chaqueta</a:t>
            </a:r>
            <a:endParaRPr sz="3000">
              <a:solidFill>
                <a:srgbClr val="FFFFFF"/>
              </a:solidFill>
            </a:endParaRPr>
          </a:p>
        </p:txBody>
      </p:sp>
      <p:sp>
        <p:nvSpPr>
          <p:cNvPr id="573" name="Shape 573"/>
          <p:cNvSpPr txBox="1"/>
          <p:nvPr/>
        </p:nvSpPr>
        <p:spPr>
          <a:xfrm>
            <a:off x="842875" y="2899488"/>
            <a:ext cx="20538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camisa</a:t>
            </a:r>
            <a:endParaRPr sz="3000">
              <a:solidFill>
                <a:srgbClr val="FFFFFF"/>
              </a:solidFill>
            </a:endParaRPr>
          </a:p>
        </p:txBody>
      </p:sp>
      <p:pic>
        <p:nvPicPr>
          <p:cNvPr id="574" name="Shape 574"/>
          <p:cNvPicPr preferRelativeResize="0"/>
          <p:nvPr/>
        </p:nvPicPr>
        <p:blipFill>
          <a:blip r:embed="rId10">
            <a:alphaModFix/>
          </a:blip>
          <a:stretch>
            <a:fillRect/>
          </a:stretch>
        </p:blipFill>
        <p:spPr>
          <a:xfrm rot="-5908129">
            <a:off x="4851155" y="2438495"/>
            <a:ext cx="676864" cy="769634"/>
          </a:xfrm>
          <a:prstGeom prst="rect">
            <a:avLst/>
          </a:prstGeom>
          <a:noFill/>
          <a:ln>
            <a:noFill/>
          </a:ln>
        </p:spPr>
      </p:pic>
      <p:pic>
        <p:nvPicPr>
          <p:cNvPr id="575" name="Shape 575"/>
          <p:cNvPicPr preferRelativeResize="0"/>
          <p:nvPr/>
        </p:nvPicPr>
        <p:blipFill>
          <a:blip r:embed="rId10">
            <a:alphaModFix/>
          </a:blip>
          <a:stretch>
            <a:fillRect/>
          </a:stretch>
        </p:blipFill>
        <p:spPr>
          <a:xfrm flipH="1" rot="5908129">
            <a:off x="7249805" y="2438495"/>
            <a:ext cx="676864" cy="769634"/>
          </a:xfrm>
          <a:prstGeom prst="rect">
            <a:avLst/>
          </a:prstGeom>
          <a:noFill/>
          <a:ln>
            <a:noFill/>
          </a:ln>
        </p:spPr>
      </p:pic>
      <p:pic>
        <p:nvPicPr>
          <p:cNvPr id="576" name="Shape 576"/>
          <p:cNvPicPr preferRelativeResize="0"/>
          <p:nvPr/>
        </p:nvPicPr>
        <p:blipFill>
          <a:blip r:embed="rId11">
            <a:alphaModFix/>
          </a:blip>
          <a:stretch>
            <a:fillRect/>
          </a:stretch>
        </p:blipFill>
        <p:spPr>
          <a:xfrm>
            <a:off x="5293250" y="1724100"/>
            <a:ext cx="1958150" cy="1269300"/>
          </a:xfrm>
          <a:prstGeom prst="rect">
            <a:avLst/>
          </a:prstGeom>
          <a:noFill/>
          <a:ln>
            <a:noFill/>
          </a:ln>
        </p:spPr>
      </p:pic>
      <p:sp>
        <p:nvSpPr>
          <p:cNvPr id="577" name="Shape 577"/>
          <p:cNvSpPr txBox="1"/>
          <p:nvPr/>
        </p:nvSpPr>
        <p:spPr>
          <a:xfrm>
            <a:off x="880075" y="4182550"/>
            <a:ext cx="23781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Las medias</a:t>
            </a:r>
            <a:endParaRPr sz="30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5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1000"/>
                                        <p:tgtEl>
                                          <p:spTgt spid="5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5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1000"/>
                                        <p:tgtEl>
                                          <p:spTgt spid="5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57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5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1000"/>
                                        <p:tgtEl>
                                          <p:spTgt spid="5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100"/>
                                          </p:stCondLst>
                                        </p:cTn>
                                        <p:tgtEl>
                                          <p:spTgt spid="5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5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1000"/>
                                        <p:tgtEl>
                                          <p:spTgt spid="5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56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5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1000"/>
                                        <p:tgtEl>
                                          <p:spTgt spid="5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5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55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56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1" name="Shape 581"/>
        <p:cNvGrpSpPr/>
        <p:nvPr/>
      </p:nvGrpSpPr>
      <p:grpSpPr>
        <a:xfrm>
          <a:off x="0" y="0"/>
          <a:ext cx="0" cy="0"/>
          <a:chOff x="0" y="0"/>
          <a:chExt cx="0" cy="0"/>
        </a:xfrm>
      </p:grpSpPr>
      <p:sp>
        <p:nvSpPr>
          <p:cNvPr id="582" name="Shape 582"/>
          <p:cNvSpPr txBox="1"/>
          <p:nvPr>
            <p:ph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Coquí se pone la ropa interior…</a:t>
            </a:r>
            <a:endParaRPr sz="3000"/>
          </a:p>
        </p:txBody>
      </p:sp>
      <p:pic>
        <p:nvPicPr>
          <p:cNvPr id="583" name="Shape 583"/>
          <p:cNvPicPr preferRelativeResize="0"/>
          <p:nvPr/>
        </p:nvPicPr>
        <p:blipFill>
          <a:blip r:embed="rId3">
            <a:alphaModFix/>
          </a:blip>
          <a:stretch>
            <a:fillRect/>
          </a:stretch>
        </p:blipFill>
        <p:spPr>
          <a:xfrm>
            <a:off x="4895150" y="152400"/>
            <a:ext cx="2973325" cy="4838700"/>
          </a:xfrm>
          <a:prstGeom prst="rect">
            <a:avLst/>
          </a:prstGeom>
          <a:noFill/>
          <a:ln>
            <a:noFill/>
          </a:ln>
        </p:spPr>
      </p:pic>
      <p:pic>
        <p:nvPicPr>
          <p:cNvPr id="584" name="Shape 584"/>
          <p:cNvPicPr preferRelativeResize="0"/>
          <p:nvPr/>
        </p:nvPicPr>
        <p:blipFill>
          <a:blip r:embed="rId4">
            <a:alphaModFix/>
          </a:blip>
          <a:stretch>
            <a:fillRect/>
          </a:stretch>
        </p:blipFill>
        <p:spPr>
          <a:xfrm>
            <a:off x="4948125" y="1631725"/>
            <a:ext cx="2761374" cy="26382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1000"/>
                                        <p:tgtEl>
                                          <p:spTgt spid="5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8" name="Shape 588"/>
        <p:cNvGrpSpPr/>
        <p:nvPr/>
      </p:nvGrpSpPr>
      <p:grpSpPr>
        <a:xfrm>
          <a:off x="0" y="0"/>
          <a:ext cx="0" cy="0"/>
          <a:chOff x="0" y="0"/>
          <a:chExt cx="0" cy="0"/>
        </a:xfrm>
      </p:grpSpPr>
      <p:pic>
        <p:nvPicPr>
          <p:cNvPr id="589" name="Shape 589"/>
          <p:cNvPicPr preferRelativeResize="0"/>
          <p:nvPr/>
        </p:nvPicPr>
        <p:blipFill>
          <a:blip r:embed="rId3">
            <a:alphaModFix/>
          </a:blip>
          <a:stretch>
            <a:fillRect/>
          </a:stretch>
        </p:blipFill>
        <p:spPr>
          <a:xfrm>
            <a:off x="4895150" y="152400"/>
            <a:ext cx="2973325" cy="4838700"/>
          </a:xfrm>
          <a:prstGeom prst="rect">
            <a:avLst/>
          </a:prstGeom>
          <a:noFill/>
          <a:ln>
            <a:noFill/>
          </a:ln>
        </p:spPr>
      </p:pic>
      <p:pic>
        <p:nvPicPr>
          <p:cNvPr id="590" name="Shape 590"/>
          <p:cNvPicPr preferRelativeResize="0"/>
          <p:nvPr/>
        </p:nvPicPr>
        <p:blipFill>
          <a:blip r:embed="rId4">
            <a:alphaModFix/>
          </a:blip>
          <a:stretch>
            <a:fillRect/>
          </a:stretch>
        </p:blipFill>
        <p:spPr>
          <a:xfrm>
            <a:off x="4948125" y="1631725"/>
            <a:ext cx="2761374" cy="2638299"/>
          </a:xfrm>
          <a:prstGeom prst="rect">
            <a:avLst/>
          </a:prstGeom>
          <a:noFill/>
          <a:ln>
            <a:noFill/>
          </a:ln>
        </p:spPr>
      </p:pic>
      <p:sp>
        <p:nvSpPr>
          <p:cNvPr id="591" name="Shape 591"/>
          <p:cNvSpPr txBox="1"/>
          <p:nvPr>
            <p:ph type="title"/>
          </p:nvPr>
        </p:nvSpPr>
        <p:spPr>
          <a:xfrm>
            <a:off x="145525" y="130750"/>
            <a:ext cx="4668000" cy="106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Coquí se pone…</a:t>
            </a:r>
            <a:endParaRPr sz="3000"/>
          </a:p>
          <a:p>
            <a:pPr indent="0" lvl="0" marL="0" rtl="0" algn="l">
              <a:spcBef>
                <a:spcPts val="0"/>
              </a:spcBef>
              <a:spcAft>
                <a:spcPts val="0"/>
              </a:spcAft>
              <a:buNone/>
            </a:pPr>
            <a:r>
              <a:t/>
            </a:r>
            <a:endParaRPr sz="3000"/>
          </a:p>
        </p:txBody>
      </p:sp>
      <p:sp>
        <p:nvSpPr>
          <p:cNvPr id="592" name="Shape 592"/>
          <p:cNvSpPr txBox="1"/>
          <p:nvPr/>
        </p:nvSpPr>
        <p:spPr>
          <a:xfrm>
            <a:off x="842875" y="1193950"/>
            <a:ext cx="20538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gorra</a:t>
            </a:r>
            <a:endParaRPr sz="3000">
              <a:solidFill>
                <a:srgbClr val="FFFFFF"/>
              </a:solidFill>
            </a:endParaRPr>
          </a:p>
        </p:txBody>
      </p:sp>
      <p:sp>
        <p:nvSpPr>
          <p:cNvPr id="593" name="Shape 593"/>
          <p:cNvSpPr txBox="1"/>
          <p:nvPr/>
        </p:nvSpPr>
        <p:spPr>
          <a:xfrm>
            <a:off x="842875" y="1649200"/>
            <a:ext cx="23046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bufanda</a:t>
            </a:r>
            <a:endParaRPr sz="3000">
              <a:solidFill>
                <a:srgbClr val="FFFFFF"/>
              </a:solidFill>
            </a:endParaRPr>
          </a:p>
        </p:txBody>
      </p:sp>
      <p:sp>
        <p:nvSpPr>
          <p:cNvPr id="594" name="Shape 594"/>
          <p:cNvSpPr txBox="1"/>
          <p:nvPr/>
        </p:nvSpPr>
        <p:spPr>
          <a:xfrm>
            <a:off x="842875" y="2046725"/>
            <a:ext cx="24525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Los guantes</a:t>
            </a:r>
            <a:endParaRPr sz="3000">
              <a:solidFill>
                <a:srgbClr val="FFFFFF"/>
              </a:solidFill>
            </a:endParaRPr>
          </a:p>
        </p:txBody>
      </p:sp>
      <p:sp>
        <p:nvSpPr>
          <p:cNvPr id="595" name="Shape 595"/>
          <p:cNvSpPr txBox="1"/>
          <p:nvPr/>
        </p:nvSpPr>
        <p:spPr>
          <a:xfrm>
            <a:off x="842875" y="3752275"/>
            <a:ext cx="28044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Los pantalones</a:t>
            </a:r>
            <a:endParaRPr sz="3000">
              <a:solidFill>
                <a:srgbClr val="FFFFFF"/>
              </a:solidFill>
            </a:endParaRPr>
          </a:p>
        </p:txBody>
      </p:sp>
      <p:sp>
        <p:nvSpPr>
          <p:cNvPr id="596" name="Shape 596"/>
          <p:cNvSpPr txBox="1"/>
          <p:nvPr/>
        </p:nvSpPr>
        <p:spPr>
          <a:xfrm>
            <a:off x="842875" y="2493638"/>
            <a:ext cx="26130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chaqueta</a:t>
            </a:r>
            <a:endParaRPr sz="3000">
              <a:solidFill>
                <a:srgbClr val="FFFFFF"/>
              </a:solidFill>
            </a:endParaRPr>
          </a:p>
        </p:txBody>
      </p:sp>
      <p:sp>
        <p:nvSpPr>
          <p:cNvPr id="597" name="Shape 597"/>
          <p:cNvSpPr txBox="1"/>
          <p:nvPr/>
        </p:nvSpPr>
        <p:spPr>
          <a:xfrm>
            <a:off x="842875" y="2899488"/>
            <a:ext cx="20538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 camisa</a:t>
            </a:r>
            <a:endParaRPr sz="3000">
              <a:solidFill>
                <a:srgbClr val="FFFFFF"/>
              </a:solidFill>
            </a:endParaRPr>
          </a:p>
        </p:txBody>
      </p:sp>
      <p:sp>
        <p:nvSpPr>
          <p:cNvPr id="598" name="Shape 598"/>
          <p:cNvSpPr txBox="1"/>
          <p:nvPr/>
        </p:nvSpPr>
        <p:spPr>
          <a:xfrm>
            <a:off x="880075" y="4182550"/>
            <a:ext cx="23781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Las medias</a:t>
            </a:r>
            <a:endParaRPr sz="3000">
              <a:solidFill>
                <a:srgbClr val="FFFFFF"/>
              </a:solidFill>
            </a:endParaRPr>
          </a:p>
        </p:txBody>
      </p:sp>
      <p:sp>
        <p:nvSpPr>
          <p:cNvPr id="599" name="Shape 599"/>
          <p:cNvSpPr txBox="1"/>
          <p:nvPr/>
        </p:nvSpPr>
        <p:spPr>
          <a:xfrm>
            <a:off x="842875" y="3338088"/>
            <a:ext cx="2452500" cy="7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rPr>
              <a:t>Las botas</a:t>
            </a:r>
            <a:endParaRPr sz="3000">
              <a:solidFill>
                <a:srgbClr val="FFFFFF"/>
              </a:solidFill>
            </a:endParaRPr>
          </a:p>
        </p:txBody>
      </p:sp>
      <p:pic>
        <p:nvPicPr>
          <p:cNvPr id="600" name="Shape 600"/>
          <p:cNvPicPr preferRelativeResize="0"/>
          <p:nvPr/>
        </p:nvPicPr>
        <p:blipFill>
          <a:blip r:embed="rId5">
            <a:alphaModFix/>
          </a:blip>
          <a:stretch>
            <a:fillRect/>
          </a:stretch>
        </p:blipFill>
        <p:spPr>
          <a:xfrm>
            <a:off x="5160025" y="3928050"/>
            <a:ext cx="1027800" cy="1063050"/>
          </a:xfrm>
          <a:prstGeom prst="rect">
            <a:avLst/>
          </a:prstGeom>
          <a:noFill/>
          <a:ln>
            <a:noFill/>
          </a:ln>
        </p:spPr>
      </p:pic>
      <p:pic>
        <p:nvPicPr>
          <p:cNvPr id="601" name="Shape 601"/>
          <p:cNvPicPr preferRelativeResize="0"/>
          <p:nvPr/>
        </p:nvPicPr>
        <p:blipFill>
          <a:blip r:embed="rId5">
            <a:alphaModFix/>
          </a:blip>
          <a:stretch>
            <a:fillRect/>
          </a:stretch>
        </p:blipFill>
        <p:spPr>
          <a:xfrm flipH="1">
            <a:off x="6552100" y="3928050"/>
            <a:ext cx="1027800" cy="1063050"/>
          </a:xfrm>
          <a:prstGeom prst="rect">
            <a:avLst/>
          </a:prstGeom>
          <a:noFill/>
          <a:ln>
            <a:noFill/>
          </a:ln>
        </p:spPr>
      </p:pic>
      <p:pic>
        <p:nvPicPr>
          <p:cNvPr id="602" name="Shape 602"/>
          <p:cNvPicPr preferRelativeResize="0"/>
          <p:nvPr/>
        </p:nvPicPr>
        <p:blipFill>
          <a:blip r:embed="rId6">
            <a:alphaModFix/>
          </a:blip>
          <a:stretch>
            <a:fillRect/>
          </a:stretch>
        </p:blipFill>
        <p:spPr>
          <a:xfrm>
            <a:off x="5391063" y="2777200"/>
            <a:ext cx="1981500" cy="1549500"/>
          </a:xfrm>
          <a:prstGeom prst="rect">
            <a:avLst/>
          </a:prstGeom>
          <a:noFill/>
          <a:ln>
            <a:noFill/>
          </a:ln>
        </p:spPr>
      </p:pic>
      <p:pic>
        <p:nvPicPr>
          <p:cNvPr id="603" name="Shape 603"/>
          <p:cNvPicPr preferRelativeResize="0"/>
          <p:nvPr/>
        </p:nvPicPr>
        <p:blipFill rotWithShape="1">
          <a:blip r:embed="rId7">
            <a:alphaModFix/>
          </a:blip>
          <a:srcRect b="9925" l="0" r="0" t="11489"/>
          <a:stretch/>
        </p:blipFill>
        <p:spPr>
          <a:xfrm>
            <a:off x="4939050" y="1631725"/>
            <a:ext cx="2779501" cy="1148850"/>
          </a:xfrm>
          <a:prstGeom prst="rect">
            <a:avLst/>
          </a:prstGeom>
          <a:noFill/>
          <a:ln>
            <a:noFill/>
          </a:ln>
        </p:spPr>
      </p:pic>
      <p:pic>
        <p:nvPicPr>
          <p:cNvPr id="604" name="Shape 604"/>
          <p:cNvPicPr preferRelativeResize="0"/>
          <p:nvPr/>
        </p:nvPicPr>
        <p:blipFill>
          <a:blip r:embed="rId8">
            <a:alphaModFix/>
          </a:blip>
          <a:stretch>
            <a:fillRect/>
          </a:stretch>
        </p:blipFill>
        <p:spPr>
          <a:xfrm>
            <a:off x="4958750" y="4138075"/>
            <a:ext cx="1324500" cy="947800"/>
          </a:xfrm>
          <a:prstGeom prst="rect">
            <a:avLst/>
          </a:prstGeom>
          <a:noFill/>
          <a:ln>
            <a:noFill/>
          </a:ln>
        </p:spPr>
      </p:pic>
      <p:pic>
        <p:nvPicPr>
          <p:cNvPr id="605" name="Shape 605"/>
          <p:cNvPicPr preferRelativeResize="0"/>
          <p:nvPr/>
        </p:nvPicPr>
        <p:blipFill>
          <a:blip r:embed="rId8">
            <a:alphaModFix/>
          </a:blip>
          <a:stretch>
            <a:fillRect/>
          </a:stretch>
        </p:blipFill>
        <p:spPr>
          <a:xfrm flipH="1">
            <a:off x="6467325" y="4138075"/>
            <a:ext cx="1324500" cy="947800"/>
          </a:xfrm>
          <a:prstGeom prst="rect">
            <a:avLst/>
          </a:prstGeom>
          <a:noFill/>
          <a:ln>
            <a:noFill/>
          </a:ln>
        </p:spPr>
      </p:pic>
      <p:pic>
        <p:nvPicPr>
          <p:cNvPr id="606" name="Shape 606"/>
          <p:cNvPicPr preferRelativeResize="0"/>
          <p:nvPr/>
        </p:nvPicPr>
        <p:blipFill rotWithShape="1">
          <a:blip r:embed="rId9">
            <a:alphaModFix/>
          </a:blip>
          <a:srcRect b="7247" l="0" r="0" t="6471"/>
          <a:stretch/>
        </p:blipFill>
        <p:spPr>
          <a:xfrm>
            <a:off x="4992063" y="1663325"/>
            <a:ext cx="2779499" cy="1549499"/>
          </a:xfrm>
          <a:prstGeom prst="rect">
            <a:avLst/>
          </a:prstGeom>
          <a:noFill/>
          <a:ln>
            <a:noFill/>
          </a:ln>
        </p:spPr>
      </p:pic>
      <p:pic>
        <p:nvPicPr>
          <p:cNvPr id="607" name="Shape 607"/>
          <p:cNvPicPr preferRelativeResize="0"/>
          <p:nvPr/>
        </p:nvPicPr>
        <p:blipFill>
          <a:blip r:embed="rId10">
            <a:alphaModFix/>
          </a:blip>
          <a:stretch>
            <a:fillRect/>
          </a:stretch>
        </p:blipFill>
        <p:spPr>
          <a:xfrm rot="-5908129">
            <a:off x="4844055" y="2436583"/>
            <a:ext cx="676864" cy="769634"/>
          </a:xfrm>
          <a:prstGeom prst="rect">
            <a:avLst/>
          </a:prstGeom>
          <a:noFill/>
          <a:ln>
            <a:noFill/>
          </a:ln>
        </p:spPr>
      </p:pic>
      <p:pic>
        <p:nvPicPr>
          <p:cNvPr id="608" name="Shape 608"/>
          <p:cNvPicPr preferRelativeResize="0"/>
          <p:nvPr/>
        </p:nvPicPr>
        <p:blipFill>
          <a:blip r:embed="rId10">
            <a:alphaModFix/>
          </a:blip>
          <a:stretch>
            <a:fillRect/>
          </a:stretch>
        </p:blipFill>
        <p:spPr>
          <a:xfrm flipH="1" rot="5908129">
            <a:off x="7242705" y="2436583"/>
            <a:ext cx="676864" cy="769634"/>
          </a:xfrm>
          <a:prstGeom prst="rect">
            <a:avLst/>
          </a:prstGeom>
          <a:noFill/>
          <a:ln>
            <a:noFill/>
          </a:ln>
        </p:spPr>
      </p:pic>
      <p:pic>
        <p:nvPicPr>
          <p:cNvPr id="609" name="Shape 609"/>
          <p:cNvPicPr preferRelativeResize="0"/>
          <p:nvPr/>
        </p:nvPicPr>
        <p:blipFill>
          <a:blip r:embed="rId11">
            <a:alphaModFix/>
          </a:blip>
          <a:stretch>
            <a:fillRect/>
          </a:stretch>
        </p:blipFill>
        <p:spPr>
          <a:xfrm>
            <a:off x="5349725" y="1571500"/>
            <a:ext cx="1958150" cy="1269300"/>
          </a:xfrm>
          <a:prstGeom prst="rect">
            <a:avLst/>
          </a:prstGeom>
          <a:noFill/>
          <a:ln>
            <a:noFill/>
          </a:ln>
        </p:spPr>
      </p:pic>
      <p:pic>
        <p:nvPicPr>
          <p:cNvPr id="610" name="Shape 610"/>
          <p:cNvPicPr preferRelativeResize="0"/>
          <p:nvPr/>
        </p:nvPicPr>
        <p:blipFill>
          <a:blip r:embed="rId12">
            <a:alphaModFix/>
          </a:blip>
          <a:stretch>
            <a:fillRect/>
          </a:stretch>
        </p:blipFill>
        <p:spPr>
          <a:xfrm>
            <a:off x="5414425" y="-69075"/>
            <a:ext cx="1958125" cy="1017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000"/>
                                        <p:tgtEl>
                                          <p:spTgt spid="5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1000"/>
                                        <p:tgtEl>
                                          <p:spTgt spid="600"/>
                                        </p:tgtEl>
                                      </p:cBhvr>
                                    </p:animEffect>
                                  </p:childTnLst>
                                </p:cTn>
                              </p:par>
                              <p:par>
                                <p:cTn fill="hold" nodeType="with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1000"/>
                                        <p:tgtEl>
                                          <p:spTgt spid="6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1000"/>
                                        <p:tgtEl>
                                          <p:spTgt spid="5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1000"/>
                                        <p:tgtEl>
                                          <p:spTgt spid="6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1000"/>
                                        <p:tgtEl>
                                          <p:spTgt spid="604"/>
                                        </p:tgtEl>
                                      </p:cBhvr>
                                    </p:animEffect>
                                  </p:childTnLst>
                                </p:cTn>
                              </p:par>
                              <p:par>
                                <p:cTn fill="hold" nodeType="with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1000"/>
                                        <p:tgtEl>
                                          <p:spTgt spid="6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1000"/>
                                        <p:tgtEl>
                                          <p:spTgt spid="5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10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1000"/>
                                        <p:tgtEl>
                                          <p:spTgt spid="5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1000"/>
                                        <p:tgtEl>
                                          <p:spTgt spid="6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1000"/>
                                        <p:tgtEl>
                                          <p:spTgt spid="5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1000"/>
                                        <p:tgtEl>
                                          <p:spTgt spid="607"/>
                                        </p:tgtEl>
                                      </p:cBhvr>
                                    </p:animEffect>
                                  </p:childTnLst>
                                </p:cTn>
                              </p:par>
                              <p:par>
                                <p:cTn fill="hold" nodeType="with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1000"/>
                                        <p:tgtEl>
                                          <p:spTgt spid="6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0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1000"/>
                                        <p:tgtEl>
                                          <p:spTgt spid="6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1000"/>
                                        <p:tgtEl>
                                          <p:spTgt spid="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1000"/>
                                        <p:tgtEl>
                                          <p:spTgt spid="6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4" name="Shape 614"/>
        <p:cNvGrpSpPr/>
        <p:nvPr/>
      </p:nvGrpSpPr>
      <p:grpSpPr>
        <a:xfrm>
          <a:off x="0" y="0"/>
          <a:ext cx="0" cy="0"/>
          <a:chOff x="0" y="0"/>
          <a:chExt cx="0" cy="0"/>
        </a:xfrm>
      </p:grpSpPr>
      <p:pic>
        <p:nvPicPr>
          <p:cNvPr id="615" name="Shape 615"/>
          <p:cNvPicPr preferRelativeResize="0"/>
          <p:nvPr/>
        </p:nvPicPr>
        <p:blipFill>
          <a:blip r:embed="rId3">
            <a:alphaModFix/>
          </a:blip>
          <a:stretch>
            <a:fillRect/>
          </a:stretch>
        </p:blipFill>
        <p:spPr>
          <a:xfrm>
            <a:off x="4648375" y="387350"/>
            <a:ext cx="4222800" cy="3958500"/>
          </a:xfrm>
          <a:prstGeom prst="rect">
            <a:avLst/>
          </a:prstGeom>
          <a:noFill/>
          <a:ln>
            <a:noFill/>
          </a:ln>
        </p:spPr>
      </p:pic>
      <p:sp>
        <p:nvSpPr>
          <p:cNvPr id="616" name="Shape 616"/>
          <p:cNvSpPr txBox="1"/>
          <p:nvPr/>
        </p:nvSpPr>
        <p:spPr>
          <a:xfrm>
            <a:off x="458425" y="485925"/>
            <a:ext cx="3300600" cy="4015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n" sz="3000">
                <a:solidFill>
                  <a:srgbClr val="FFFFFF"/>
                </a:solidFill>
              </a:rPr>
              <a:t>Pero Coquí está cansado...</a:t>
            </a:r>
            <a:endParaRPr sz="3000">
              <a:solidFill>
                <a:srgbClr val="FFFF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0" name="Shape 620"/>
        <p:cNvGrpSpPr/>
        <p:nvPr/>
      </p:nvGrpSpPr>
      <p:grpSpPr>
        <a:xfrm>
          <a:off x="0" y="0"/>
          <a:ext cx="0" cy="0"/>
          <a:chOff x="0" y="0"/>
          <a:chExt cx="0" cy="0"/>
        </a:xfrm>
      </p:grpSpPr>
      <p:sp>
        <p:nvSpPr>
          <p:cNvPr id="621" name="Shape 621"/>
          <p:cNvSpPr txBox="1"/>
          <p:nvPr/>
        </p:nvSpPr>
        <p:spPr>
          <a:xfrm>
            <a:off x="458425" y="485925"/>
            <a:ext cx="3878400" cy="4015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3000">
                <a:solidFill>
                  <a:srgbClr val="FFFFFF"/>
                </a:solidFill>
              </a:rPr>
              <a:t>Y</a:t>
            </a:r>
            <a:r>
              <a:rPr lang="en" sz="3000">
                <a:solidFill>
                  <a:srgbClr val="FFFFFF"/>
                </a:solidFill>
              </a:rPr>
              <a:t> Coquí se </a:t>
            </a:r>
            <a:r>
              <a:rPr lang="en" sz="3000">
                <a:solidFill>
                  <a:srgbClr val="FFFFFF"/>
                </a:solidFill>
              </a:rPr>
              <a:t>acuesta</a:t>
            </a:r>
            <a:r>
              <a:rPr lang="en" sz="3000">
                <a:solidFill>
                  <a:srgbClr val="FFFFFF"/>
                </a:solidFill>
              </a:rPr>
              <a:t>...</a:t>
            </a:r>
            <a:endParaRPr sz="3000">
              <a:solidFill>
                <a:srgbClr val="FFFFFF"/>
              </a:solidFill>
            </a:endParaRPr>
          </a:p>
        </p:txBody>
      </p:sp>
      <p:pic>
        <p:nvPicPr>
          <p:cNvPr id="622" name="Shape 622"/>
          <p:cNvPicPr preferRelativeResize="0"/>
          <p:nvPr/>
        </p:nvPicPr>
        <p:blipFill>
          <a:blip r:embed="rId3">
            <a:alphaModFix/>
          </a:blip>
          <a:stretch>
            <a:fillRect/>
          </a:stretch>
        </p:blipFill>
        <p:spPr>
          <a:xfrm>
            <a:off x="4241700" y="418300"/>
            <a:ext cx="4502375" cy="3145907"/>
          </a:xfrm>
          <a:prstGeom prst="rect">
            <a:avLst/>
          </a:prstGeom>
          <a:noFill/>
          <a:ln>
            <a:noFill/>
          </a:ln>
        </p:spPr>
      </p:pic>
      <p:pic>
        <p:nvPicPr>
          <p:cNvPr id="623" name="Shape 623"/>
          <p:cNvPicPr preferRelativeResize="0"/>
          <p:nvPr/>
        </p:nvPicPr>
        <p:blipFill rotWithShape="1">
          <a:blip r:embed="rId4">
            <a:alphaModFix/>
          </a:blip>
          <a:srcRect b="67380" l="17724" r="19997" t="6951"/>
          <a:stretch/>
        </p:blipFill>
        <p:spPr>
          <a:xfrm>
            <a:off x="5695238" y="724325"/>
            <a:ext cx="1595300" cy="1320249"/>
          </a:xfrm>
          <a:prstGeom prst="rect">
            <a:avLst/>
          </a:prstGeom>
          <a:noFill/>
          <a:ln>
            <a:noFill/>
          </a:ln>
        </p:spPr>
      </p:pic>
      <p:pic>
        <p:nvPicPr>
          <p:cNvPr id="624" name="Shape 624"/>
          <p:cNvPicPr preferRelativeResize="0"/>
          <p:nvPr/>
        </p:nvPicPr>
        <p:blipFill rotWithShape="1">
          <a:blip r:embed="rId5">
            <a:alphaModFix/>
          </a:blip>
          <a:srcRect b="0" l="0" r="7114" t="0"/>
          <a:stretch/>
        </p:blipFill>
        <p:spPr>
          <a:xfrm rot="-5400000">
            <a:off x="5620275" y="485925"/>
            <a:ext cx="1760325" cy="4455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1000"/>
                                        <p:tgtEl>
                                          <p:spTgt spid="623"/>
                                        </p:tgtEl>
                                      </p:cBhvr>
                                    </p:animEffect>
                                  </p:childTnLst>
                                </p:cTn>
                              </p:par>
                              <p:par>
                                <p:cTn fill="hold" nodeType="with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1000"/>
                                        <p:tgtEl>
                                          <p:spTgt spid="6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169525" y="44990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Coquí quiere jugar en la nieve.</a:t>
            </a:r>
            <a:endParaRPr sz="3000"/>
          </a:p>
        </p:txBody>
      </p:sp>
      <p:pic>
        <p:nvPicPr>
          <p:cNvPr id="83" name="Shape 83"/>
          <p:cNvPicPr preferRelativeResize="0"/>
          <p:nvPr/>
        </p:nvPicPr>
        <p:blipFill>
          <a:blip r:embed="rId3">
            <a:alphaModFix/>
          </a:blip>
          <a:stretch>
            <a:fillRect/>
          </a:stretch>
        </p:blipFill>
        <p:spPr>
          <a:xfrm>
            <a:off x="6643450" y="1026738"/>
            <a:ext cx="2423175" cy="3086525"/>
          </a:xfrm>
          <a:prstGeom prst="rect">
            <a:avLst/>
          </a:prstGeom>
          <a:noFill/>
          <a:ln>
            <a:noFill/>
          </a:ln>
        </p:spPr>
      </p:pic>
      <p:pic>
        <p:nvPicPr>
          <p:cNvPr id="84" name="Shape 84"/>
          <p:cNvPicPr preferRelativeResize="0"/>
          <p:nvPr/>
        </p:nvPicPr>
        <p:blipFill>
          <a:blip r:embed="rId4">
            <a:alphaModFix/>
          </a:blip>
          <a:stretch>
            <a:fillRect/>
          </a:stretch>
        </p:blipFill>
        <p:spPr>
          <a:xfrm rot="-1014262">
            <a:off x="4011543" y="2362525"/>
            <a:ext cx="2872040" cy="2521651"/>
          </a:xfrm>
          <a:prstGeom prst="rect">
            <a:avLst/>
          </a:prstGeom>
          <a:noFill/>
          <a:ln>
            <a:noFill/>
          </a:ln>
        </p:spPr>
      </p:pic>
      <p:sp>
        <p:nvSpPr>
          <p:cNvPr id="85" name="Shape 85"/>
          <p:cNvSpPr/>
          <p:nvPr/>
        </p:nvSpPr>
        <p:spPr>
          <a:xfrm>
            <a:off x="5541500" y="296675"/>
            <a:ext cx="2423100" cy="1981500"/>
          </a:xfrm>
          <a:prstGeom prst="cloudCallout">
            <a:avLst>
              <a:gd fmla="val -25950" name="adj1"/>
              <a:gd fmla="val 75152" name="adj2"/>
            </a:avLst>
          </a:prstGeom>
          <a:solidFill>
            <a:srgbClr val="FFFF00"/>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86" name="Shape 86"/>
          <p:cNvPicPr preferRelativeResize="0"/>
          <p:nvPr/>
        </p:nvPicPr>
        <p:blipFill>
          <a:blip r:embed="rId5">
            <a:alphaModFix/>
          </a:blip>
          <a:stretch>
            <a:fillRect/>
          </a:stretch>
        </p:blipFill>
        <p:spPr>
          <a:xfrm>
            <a:off x="5931100" y="606025"/>
            <a:ext cx="1549400" cy="1269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La Mamá de Coquí dice…</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a:t>
            </a:r>
            <a:r>
              <a:rPr lang="en" sz="3000"/>
              <a:t>¡</a:t>
            </a:r>
            <a:r>
              <a:rPr b="1" lang="en" sz="3000" u="sng">
                <a:solidFill>
                  <a:srgbClr val="FF0000"/>
                </a:solidFill>
              </a:rPr>
              <a:t>No</a:t>
            </a:r>
            <a:r>
              <a:rPr lang="en" sz="3000"/>
              <a:t> </a:t>
            </a:r>
            <a:r>
              <a:rPr lang="en" sz="3000"/>
              <a:t>Coquí, </a:t>
            </a:r>
            <a:r>
              <a:rPr b="1" lang="en" sz="3000" u="sng">
                <a:solidFill>
                  <a:srgbClr val="FF0000"/>
                </a:solidFill>
              </a:rPr>
              <a:t>no</a:t>
            </a:r>
            <a:r>
              <a:rPr lang="en" sz="3000"/>
              <a:t> vas a la nieve,  h</a:t>
            </a:r>
            <a:r>
              <a:rPr lang="en" sz="3000"/>
              <a:t>ace mucho frío!”</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pic>
        <p:nvPicPr>
          <p:cNvPr id="92" name="Shape 92"/>
          <p:cNvPicPr preferRelativeResize="0"/>
          <p:nvPr/>
        </p:nvPicPr>
        <p:blipFill>
          <a:blip r:embed="rId3">
            <a:alphaModFix/>
          </a:blip>
          <a:stretch>
            <a:fillRect/>
          </a:stretch>
        </p:blipFill>
        <p:spPr>
          <a:xfrm>
            <a:off x="5043125" y="666750"/>
            <a:ext cx="2914650" cy="3810000"/>
          </a:xfrm>
          <a:prstGeom prst="rect">
            <a:avLst/>
          </a:prstGeom>
          <a:noFill/>
          <a:ln>
            <a:noFill/>
          </a:ln>
        </p:spPr>
      </p:pic>
      <p:pic>
        <p:nvPicPr>
          <p:cNvPr id="93" name="Shape 93"/>
          <p:cNvPicPr preferRelativeResize="0"/>
          <p:nvPr/>
        </p:nvPicPr>
        <p:blipFill>
          <a:blip r:embed="rId4">
            <a:alphaModFix/>
          </a:blip>
          <a:stretch>
            <a:fillRect/>
          </a:stretch>
        </p:blipFill>
        <p:spPr>
          <a:xfrm>
            <a:off x="4285675" y="264500"/>
            <a:ext cx="4429550" cy="4611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Coquí se pone las medias…</a:t>
            </a:r>
            <a:endParaRPr sz="3000"/>
          </a:p>
        </p:txBody>
      </p:sp>
      <p:pic>
        <p:nvPicPr>
          <p:cNvPr id="99" name="Shape 99"/>
          <p:cNvPicPr preferRelativeResize="0"/>
          <p:nvPr/>
        </p:nvPicPr>
        <p:blipFill>
          <a:blip r:embed="rId3">
            <a:alphaModFix/>
          </a:blip>
          <a:stretch>
            <a:fillRect/>
          </a:stretch>
        </p:blipFill>
        <p:spPr>
          <a:xfrm>
            <a:off x="4895150" y="152400"/>
            <a:ext cx="2973325" cy="4838700"/>
          </a:xfrm>
          <a:prstGeom prst="rect">
            <a:avLst/>
          </a:prstGeom>
          <a:noFill/>
          <a:ln>
            <a:noFill/>
          </a:ln>
        </p:spPr>
      </p:pic>
      <p:pic>
        <p:nvPicPr>
          <p:cNvPr id="100" name="Shape 100"/>
          <p:cNvPicPr preferRelativeResize="0"/>
          <p:nvPr/>
        </p:nvPicPr>
        <p:blipFill>
          <a:blip r:embed="rId4">
            <a:alphaModFix/>
          </a:blip>
          <a:stretch>
            <a:fillRect/>
          </a:stretch>
        </p:blipFill>
        <p:spPr>
          <a:xfrm>
            <a:off x="5160025" y="3928050"/>
            <a:ext cx="1027800" cy="1063050"/>
          </a:xfrm>
          <a:prstGeom prst="rect">
            <a:avLst/>
          </a:prstGeom>
          <a:noFill/>
          <a:ln>
            <a:noFill/>
          </a:ln>
        </p:spPr>
      </p:pic>
      <p:pic>
        <p:nvPicPr>
          <p:cNvPr id="101" name="Shape 101"/>
          <p:cNvPicPr preferRelativeResize="0"/>
          <p:nvPr/>
        </p:nvPicPr>
        <p:blipFill>
          <a:blip r:embed="rId4">
            <a:alphaModFix/>
          </a:blip>
          <a:stretch>
            <a:fillRect/>
          </a:stretch>
        </p:blipFill>
        <p:spPr>
          <a:xfrm flipH="1">
            <a:off x="6552100" y="3928050"/>
            <a:ext cx="1027800" cy="1063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Coquí se pone las botas…</a:t>
            </a:r>
            <a:endParaRPr sz="3000"/>
          </a:p>
        </p:txBody>
      </p:sp>
      <p:pic>
        <p:nvPicPr>
          <p:cNvPr id="107" name="Shape 107"/>
          <p:cNvPicPr preferRelativeResize="0"/>
          <p:nvPr/>
        </p:nvPicPr>
        <p:blipFill>
          <a:blip r:embed="rId3">
            <a:alphaModFix/>
          </a:blip>
          <a:stretch>
            <a:fillRect/>
          </a:stretch>
        </p:blipFill>
        <p:spPr>
          <a:xfrm>
            <a:off x="4895150" y="152400"/>
            <a:ext cx="2973325" cy="4838700"/>
          </a:xfrm>
          <a:prstGeom prst="rect">
            <a:avLst/>
          </a:prstGeom>
          <a:noFill/>
          <a:ln>
            <a:noFill/>
          </a:ln>
        </p:spPr>
      </p:pic>
      <p:pic>
        <p:nvPicPr>
          <p:cNvPr id="108" name="Shape 108"/>
          <p:cNvPicPr preferRelativeResize="0"/>
          <p:nvPr/>
        </p:nvPicPr>
        <p:blipFill>
          <a:blip r:embed="rId4">
            <a:alphaModFix/>
          </a:blip>
          <a:stretch>
            <a:fillRect/>
          </a:stretch>
        </p:blipFill>
        <p:spPr>
          <a:xfrm>
            <a:off x="5160025" y="3928050"/>
            <a:ext cx="1027800" cy="1063050"/>
          </a:xfrm>
          <a:prstGeom prst="rect">
            <a:avLst/>
          </a:prstGeom>
          <a:noFill/>
          <a:ln>
            <a:noFill/>
          </a:ln>
        </p:spPr>
      </p:pic>
      <p:pic>
        <p:nvPicPr>
          <p:cNvPr id="109" name="Shape 109"/>
          <p:cNvPicPr preferRelativeResize="0"/>
          <p:nvPr/>
        </p:nvPicPr>
        <p:blipFill>
          <a:blip r:embed="rId4">
            <a:alphaModFix/>
          </a:blip>
          <a:stretch>
            <a:fillRect/>
          </a:stretch>
        </p:blipFill>
        <p:spPr>
          <a:xfrm flipH="1">
            <a:off x="6552100" y="3928050"/>
            <a:ext cx="1027800" cy="1063050"/>
          </a:xfrm>
          <a:prstGeom prst="rect">
            <a:avLst/>
          </a:prstGeom>
          <a:noFill/>
          <a:ln>
            <a:noFill/>
          </a:ln>
        </p:spPr>
      </p:pic>
      <p:pic>
        <p:nvPicPr>
          <p:cNvPr id="110" name="Shape 110"/>
          <p:cNvPicPr preferRelativeResize="0"/>
          <p:nvPr/>
        </p:nvPicPr>
        <p:blipFill>
          <a:blip r:embed="rId5">
            <a:alphaModFix/>
          </a:blip>
          <a:stretch>
            <a:fillRect/>
          </a:stretch>
        </p:blipFill>
        <p:spPr>
          <a:xfrm>
            <a:off x="4958750" y="4138075"/>
            <a:ext cx="1324500" cy="947800"/>
          </a:xfrm>
          <a:prstGeom prst="rect">
            <a:avLst/>
          </a:prstGeom>
          <a:noFill/>
          <a:ln>
            <a:noFill/>
          </a:ln>
        </p:spPr>
      </p:pic>
      <p:pic>
        <p:nvPicPr>
          <p:cNvPr id="111" name="Shape 111"/>
          <p:cNvPicPr preferRelativeResize="0"/>
          <p:nvPr/>
        </p:nvPicPr>
        <p:blipFill>
          <a:blip r:embed="rId5">
            <a:alphaModFix/>
          </a:blip>
          <a:stretch>
            <a:fillRect/>
          </a:stretch>
        </p:blipFill>
        <p:spPr>
          <a:xfrm flipH="1">
            <a:off x="6467325" y="4138075"/>
            <a:ext cx="1324500" cy="947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209700" y="451650"/>
            <a:ext cx="3909900" cy="424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Coquí se pone la gorra…</a:t>
            </a:r>
            <a:endParaRPr sz="3000"/>
          </a:p>
        </p:txBody>
      </p:sp>
      <p:pic>
        <p:nvPicPr>
          <p:cNvPr id="117" name="Shape 117"/>
          <p:cNvPicPr preferRelativeResize="0"/>
          <p:nvPr/>
        </p:nvPicPr>
        <p:blipFill>
          <a:blip r:embed="rId3">
            <a:alphaModFix/>
          </a:blip>
          <a:stretch>
            <a:fillRect/>
          </a:stretch>
        </p:blipFill>
        <p:spPr>
          <a:xfrm>
            <a:off x="4895150" y="451650"/>
            <a:ext cx="2973325" cy="4539450"/>
          </a:xfrm>
          <a:prstGeom prst="rect">
            <a:avLst/>
          </a:prstGeom>
          <a:noFill/>
          <a:ln>
            <a:noFill/>
          </a:ln>
        </p:spPr>
      </p:pic>
      <p:pic>
        <p:nvPicPr>
          <p:cNvPr id="118" name="Shape 118"/>
          <p:cNvPicPr preferRelativeResize="0"/>
          <p:nvPr/>
        </p:nvPicPr>
        <p:blipFill>
          <a:blip r:embed="rId4">
            <a:alphaModFix/>
          </a:blip>
          <a:stretch>
            <a:fillRect/>
          </a:stretch>
        </p:blipFill>
        <p:spPr>
          <a:xfrm>
            <a:off x="5160025" y="3928050"/>
            <a:ext cx="1027800" cy="1063050"/>
          </a:xfrm>
          <a:prstGeom prst="rect">
            <a:avLst/>
          </a:prstGeom>
          <a:noFill/>
          <a:ln>
            <a:noFill/>
          </a:ln>
        </p:spPr>
      </p:pic>
      <p:pic>
        <p:nvPicPr>
          <p:cNvPr id="119" name="Shape 119"/>
          <p:cNvPicPr preferRelativeResize="0"/>
          <p:nvPr/>
        </p:nvPicPr>
        <p:blipFill>
          <a:blip r:embed="rId4">
            <a:alphaModFix/>
          </a:blip>
          <a:stretch>
            <a:fillRect/>
          </a:stretch>
        </p:blipFill>
        <p:spPr>
          <a:xfrm flipH="1">
            <a:off x="6552100" y="3928050"/>
            <a:ext cx="1027800" cy="1063050"/>
          </a:xfrm>
          <a:prstGeom prst="rect">
            <a:avLst/>
          </a:prstGeom>
          <a:noFill/>
          <a:ln>
            <a:noFill/>
          </a:ln>
        </p:spPr>
      </p:pic>
      <p:pic>
        <p:nvPicPr>
          <p:cNvPr id="120" name="Shape 120"/>
          <p:cNvPicPr preferRelativeResize="0"/>
          <p:nvPr/>
        </p:nvPicPr>
        <p:blipFill>
          <a:blip r:embed="rId5">
            <a:alphaModFix/>
          </a:blip>
          <a:stretch>
            <a:fillRect/>
          </a:stretch>
        </p:blipFill>
        <p:spPr>
          <a:xfrm>
            <a:off x="4958750" y="4138075"/>
            <a:ext cx="1324500" cy="947800"/>
          </a:xfrm>
          <a:prstGeom prst="rect">
            <a:avLst/>
          </a:prstGeom>
          <a:noFill/>
          <a:ln>
            <a:noFill/>
          </a:ln>
        </p:spPr>
      </p:pic>
      <p:pic>
        <p:nvPicPr>
          <p:cNvPr id="121" name="Shape 121"/>
          <p:cNvPicPr preferRelativeResize="0"/>
          <p:nvPr/>
        </p:nvPicPr>
        <p:blipFill>
          <a:blip r:embed="rId5">
            <a:alphaModFix/>
          </a:blip>
          <a:stretch>
            <a:fillRect/>
          </a:stretch>
        </p:blipFill>
        <p:spPr>
          <a:xfrm flipH="1">
            <a:off x="6467325" y="4138075"/>
            <a:ext cx="1324500" cy="947800"/>
          </a:xfrm>
          <a:prstGeom prst="rect">
            <a:avLst/>
          </a:prstGeom>
          <a:noFill/>
          <a:ln>
            <a:noFill/>
          </a:ln>
        </p:spPr>
      </p:pic>
      <p:pic>
        <p:nvPicPr>
          <p:cNvPr id="122" name="Shape 122"/>
          <p:cNvPicPr preferRelativeResize="0"/>
          <p:nvPr/>
        </p:nvPicPr>
        <p:blipFill>
          <a:blip r:embed="rId6">
            <a:alphaModFix/>
          </a:blip>
          <a:stretch>
            <a:fillRect/>
          </a:stretch>
        </p:blipFill>
        <p:spPr>
          <a:xfrm>
            <a:off x="5437575" y="0"/>
            <a:ext cx="1958149" cy="1197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